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ppt/diagrams/data14.xml" ContentType="application/vnd.openxmlformats-officedocument.drawingml.diagramData+xml"/>
  <Override PartName="/ppt/diagrams/layout14.xml" ContentType="application/vnd.openxmlformats-officedocument.drawingml.diagramLayout+xml"/>
  <Override PartName="/ppt/diagrams/quickStyle14.xml" ContentType="application/vnd.openxmlformats-officedocument.drawingml.diagramStyle+xml"/>
  <Override PartName="/ppt/diagrams/colors14.xml" ContentType="application/vnd.openxmlformats-officedocument.drawingml.diagramColors+xml"/>
  <Override PartName="/ppt/diagrams/drawing14.xml" ContentType="application/vnd.ms-office.drawingml.diagramDrawing+xml"/>
  <Override PartName="/ppt/diagrams/data15.xml" ContentType="application/vnd.openxmlformats-officedocument.drawingml.diagramData+xml"/>
  <Override PartName="/ppt/diagrams/layout15.xml" ContentType="application/vnd.openxmlformats-officedocument.drawingml.diagramLayout+xml"/>
  <Override PartName="/ppt/diagrams/quickStyle15.xml" ContentType="application/vnd.openxmlformats-officedocument.drawingml.diagramStyle+xml"/>
  <Override PartName="/ppt/diagrams/colors15.xml" ContentType="application/vnd.openxmlformats-officedocument.drawingml.diagramColors+xml"/>
  <Override PartName="/ppt/diagrams/drawing15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84" r:id="rId2"/>
  </p:sldMasterIdLst>
  <p:notesMasterIdLst>
    <p:notesMasterId r:id="rId24"/>
  </p:notesMasterIdLst>
  <p:sldIdLst>
    <p:sldId id="256" r:id="rId3"/>
    <p:sldId id="259" r:id="rId4"/>
    <p:sldId id="272" r:id="rId5"/>
    <p:sldId id="279" r:id="rId6"/>
    <p:sldId id="258" r:id="rId7"/>
    <p:sldId id="270" r:id="rId8"/>
    <p:sldId id="267" r:id="rId9"/>
    <p:sldId id="265" r:id="rId10"/>
    <p:sldId id="273" r:id="rId11"/>
    <p:sldId id="280" r:id="rId12"/>
    <p:sldId id="264" r:id="rId13"/>
    <p:sldId id="261" r:id="rId14"/>
    <p:sldId id="262" r:id="rId15"/>
    <p:sldId id="274" r:id="rId16"/>
    <p:sldId id="276" r:id="rId17"/>
    <p:sldId id="275" r:id="rId18"/>
    <p:sldId id="271" r:id="rId19"/>
    <p:sldId id="263" r:id="rId20"/>
    <p:sldId id="277" r:id="rId21"/>
    <p:sldId id="278" r:id="rId22"/>
    <p:sldId id="269" r:id="rId23"/>
  </p:sldIdLst>
  <p:sldSz cx="9144000" cy="6858000" type="screen4x3"/>
  <p:notesSz cx="6858000" cy="9144000"/>
  <p:defaultTextStyle>
    <a:defPPr>
      <a:defRPr lang="es-A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062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viewProps" Target="viewProp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theme" Target="theme/theme1.xml"/></Relationships>
</file>

<file path=ppt/diagrams/_rels/data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image" Target="../media/image7.jpg"/></Relationships>
</file>

<file path=ppt/diagrams/_rels/data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10.jpg"/></Relationships>
</file>

<file path=ppt/diagrams/_rels/data5.xml.rels><?xml version="1.0" encoding="UTF-8" standalone="yes"?>
<Relationships xmlns="http://schemas.openxmlformats.org/package/2006/relationships"><Relationship Id="rId1" Type="http://schemas.openxmlformats.org/officeDocument/2006/relationships/image" Target="../media/image4.jpeg"/></Relationships>
</file>

<file path=ppt/diagrams/_rels/data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image" Target="../media/image5.jpg"/></Relationships>
</file>

<file path=ppt/diagrams/_rels/drawing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image" Target="../media/image7.jpg"/></Relationships>
</file>

<file path=ppt/diagrams/_rels/drawing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10.jpg"/></Relationships>
</file>

<file path=ppt/diagrams/_rels/drawing5.xml.rels><?xml version="1.0" encoding="UTF-8" standalone="yes"?>
<Relationships xmlns="http://schemas.openxmlformats.org/package/2006/relationships"><Relationship Id="rId1" Type="http://schemas.openxmlformats.org/officeDocument/2006/relationships/image" Target="../media/image4.jpeg"/></Relationships>
</file>

<file path=ppt/diagrams/_rels/drawing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image" Target="../media/image5.jp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accent2_4">
  <dgm:title val=""/>
  <dgm:desc val=""/>
  <dgm:catLst>
    <dgm:cat type="accent2" pri="11400"/>
  </dgm:catLst>
  <dgm:styleLbl name="node0">
    <dgm:fillClrLst meth="cycle">
      <a:schemeClr val="accent2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2">
        <a:shade val="50000"/>
      </a:schemeClr>
      <a:schemeClr val="accent2">
        <a:tint val="4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2">
        <a:shade val="50000"/>
      </a:schemeClr>
      <a:schemeClr val="accent2">
        <a:tint val="45000"/>
      </a:schemeClr>
    </dgm:fillClrLst>
    <dgm:linClrLst meth="cycle">
      <a:schemeClr val="accent2">
        <a:shade val="50000"/>
      </a:schemeClr>
      <a:schemeClr val="accent2">
        <a:tint val="45000"/>
      </a:schemeClr>
    </dgm:linClrLst>
    <dgm:effectClrLst/>
    <dgm:txLinClrLst/>
    <dgm:txFillClrLst/>
    <dgm:txEffectClrLst/>
  </dgm:styleLbl>
  <dgm:styleLbl name="lnNode1">
    <dgm:fillClrLst meth="cycle">
      <a:schemeClr val="accent2">
        <a:shade val="50000"/>
      </a:schemeClr>
      <a:schemeClr val="accent2">
        <a:tint val="4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2">
        <a:shade val="80000"/>
        <a:alpha val="50000"/>
      </a:schemeClr>
      <a:schemeClr val="accent2">
        <a:tint val="45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55000"/>
      </a:schemeClr>
    </dgm:fillClrLst>
    <dgm:linClrLst meth="repeat">
      <a:schemeClr val="accent2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55000"/>
      </a:schemeClr>
    </dgm:fillClrLst>
    <dgm:linClrLst meth="repeat">
      <a:schemeClr val="accent2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55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5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3_1">
  <dgm:title val=""/>
  <dgm:desc val=""/>
  <dgm:catLst>
    <dgm:cat type="accent3" pri="11100"/>
  </dgm:catLst>
  <dgm:styleLbl name="node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3">
        <a:alpha val="4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3">
  <dgm:title val=""/>
  <dgm:desc val=""/>
  <dgm:catLst>
    <dgm:cat type="accent1" pri="11300"/>
  </dgm:catLst>
  <dgm:styleLbl name="node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shade val="80000"/>
      </a:schemeClr>
      <a:schemeClr val="accent1">
        <a:tint val="7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/>
    <dgm:txEffectClrLst/>
  </dgm:styleLbl>
  <dgm:styleLbl name="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9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8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EBC57FC-9AE9-433D-8EDF-5029861B96B8}" type="doc">
      <dgm:prSet loTypeId="urn:microsoft.com/office/officeart/2005/8/layout/vList2" loCatId="list" qsTypeId="urn:microsoft.com/office/officeart/2005/8/quickstyle/simple5" qsCatId="simple" csTypeId="urn:microsoft.com/office/officeart/2005/8/colors/colorful5" csCatId="colorful"/>
      <dgm:spPr/>
      <dgm:t>
        <a:bodyPr/>
        <a:lstStyle/>
        <a:p>
          <a:endParaRPr lang="es-AR"/>
        </a:p>
      </dgm:t>
    </dgm:pt>
    <dgm:pt modelId="{CA4B0740-7C48-45FC-9FF2-D95C2DF2F202}">
      <dgm:prSet/>
      <dgm:spPr/>
      <dgm:t>
        <a:bodyPr/>
        <a:lstStyle/>
        <a:p>
          <a:pPr algn="ctr" rtl="0"/>
          <a:r>
            <a:rPr lang="es-ES_tradnl" dirty="0" smtClean="0">
              <a:solidFill>
                <a:schemeClr val="tx1">
                  <a:lumMod val="20000"/>
                  <a:lumOff val="80000"/>
                </a:schemeClr>
              </a:solidFill>
              <a:latin typeface="Comic Sans MS" pitchFamily="66" charset="0"/>
            </a:rPr>
            <a:t>La Guía Regional para la Defensa Pública y la Protección Integral de las personas privadas de libertad y su Memoria Explicativa</a:t>
          </a:r>
          <a:endParaRPr lang="es-AR" dirty="0">
            <a:solidFill>
              <a:schemeClr val="tx1">
                <a:lumMod val="20000"/>
                <a:lumOff val="80000"/>
              </a:schemeClr>
            </a:solidFill>
            <a:latin typeface="Comic Sans MS" pitchFamily="66" charset="0"/>
          </a:endParaRPr>
        </a:p>
      </dgm:t>
    </dgm:pt>
    <dgm:pt modelId="{AA5927BD-D427-4CF8-B91D-D0F2F12A1D46}" type="parTrans" cxnId="{51638F19-2E4A-4822-9BE5-5D5A7B14AA55}">
      <dgm:prSet/>
      <dgm:spPr/>
      <dgm:t>
        <a:bodyPr/>
        <a:lstStyle/>
        <a:p>
          <a:endParaRPr lang="es-AR"/>
        </a:p>
      </dgm:t>
    </dgm:pt>
    <dgm:pt modelId="{3F5CA188-3CEC-4B58-B4AE-6B55FC36F043}" type="sibTrans" cxnId="{51638F19-2E4A-4822-9BE5-5D5A7B14AA55}">
      <dgm:prSet/>
      <dgm:spPr/>
      <dgm:t>
        <a:bodyPr/>
        <a:lstStyle/>
        <a:p>
          <a:endParaRPr lang="es-AR"/>
        </a:p>
      </dgm:t>
    </dgm:pt>
    <dgm:pt modelId="{E988E9B7-888B-41C9-8F34-464690A49BF8}">
      <dgm:prSet/>
      <dgm:spPr/>
      <dgm:t>
        <a:bodyPr/>
        <a:lstStyle/>
        <a:p>
          <a:pPr algn="ctr" rtl="0"/>
          <a:r>
            <a:rPr lang="es-ES_tradnl" dirty="0" smtClean="0">
              <a:solidFill>
                <a:schemeClr val="tx1">
                  <a:lumMod val="20000"/>
                  <a:lumOff val="80000"/>
                </a:schemeClr>
              </a:solidFill>
              <a:latin typeface="Comic Sans MS" pitchFamily="66" charset="0"/>
            </a:rPr>
            <a:t>La obligación de Protocolización de los arts. 71 y 76 de la Guía</a:t>
          </a:r>
          <a:endParaRPr lang="es-AR" dirty="0">
            <a:solidFill>
              <a:schemeClr val="tx1">
                <a:lumMod val="20000"/>
                <a:lumOff val="80000"/>
              </a:schemeClr>
            </a:solidFill>
            <a:latin typeface="Comic Sans MS" pitchFamily="66" charset="0"/>
          </a:endParaRPr>
        </a:p>
      </dgm:t>
    </dgm:pt>
    <dgm:pt modelId="{6D871CC0-8E64-4FA2-87C1-3376E97B3A0B}" type="parTrans" cxnId="{3550CB11-55BB-4CEE-A9E8-70F28B8DDE2C}">
      <dgm:prSet/>
      <dgm:spPr/>
      <dgm:t>
        <a:bodyPr/>
        <a:lstStyle/>
        <a:p>
          <a:endParaRPr lang="es-AR"/>
        </a:p>
      </dgm:t>
    </dgm:pt>
    <dgm:pt modelId="{0B6C5668-7CF9-40A2-A6AD-54F8D11E5F35}" type="sibTrans" cxnId="{3550CB11-55BB-4CEE-A9E8-70F28B8DDE2C}">
      <dgm:prSet/>
      <dgm:spPr/>
      <dgm:t>
        <a:bodyPr/>
        <a:lstStyle/>
        <a:p>
          <a:endParaRPr lang="es-AR"/>
        </a:p>
      </dgm:t>
    </dgm:pt>
    <dgm:pt modelId="{1031820D-ABAC-483F-B460-8792708E27C1}">
      <dgm:prSet/>
      <dgm:spPr/>
      <dgm:t>
        <a:bodyPr/>
        <a:lstStyle/>
        <a:p>
          <a:pPr algn="ctr" rtl="0"/>
          <a:r>
            <a:rPr lang="es-ES_tradnl" dirty="0" smtClean="0">
              <a:solidFill>
                <a:schemeClr val="tx1">
                  <a:lumMod val="20000"/>
                  <a:lumOff val="80000"/>
                </a:schemeClr>
              </a:solidFill>
              <a:latin typeface="Comic Sans MS" pitchFamily="66" charset="0"/>
            </a:rPr>
            <a:t>Los Manuales de Monitoreo de Derechos Humanos en los Centros de Privación de Libertad por parte de las Defensorías Públicas –Visitas Generales- y –Visitas individuales-</a:t>
          </a:r>
          <a:endParaRPr lang="es-AR" dirty="0">
            <a:solidFill>
              <a:schemeClr val="tx1">
                <a:lumMod val="20000"/>
                <a:lumOff val="80000"/>
              </a:schemeClr>
            </a:solidFill>
            <a:latin typeface="Comic Sans MS" pitchFamily="66" charset="0"/>
          </a:endParaRPr>
        </a:p>
      </dgm:t>
    </dgm:pt>
    <dgm:pt modelId="{DB4A3D35-1615-49B3-8F71-AAE219D702DF}" type="parTrans" cxnId="{22E57D6F-A260-4D0B-B9D7-F5CB5B0C9D0D}">
      <dgm:prSet/>
      <dgm:spPr/>
      <dgm:t>
        <a:bodyPr/>
        <a:lstStyle/>
        <a:p>
          <a:endParaRPr lang="es-AR"/>
        </a:p>
      </dgm:t>
    </dgm:pt>
    <dgm:pt modelId="{A99B0985-8164-4E35-B37A-1ECD5C800DB2}" type="sibTrans" cxnId="{22E57D6F-A260-4D0B-B9D7-F5CB5B0C9D0D}">
      <dgm:prSet/>
      <dgm:spPr/>
      <dgm:t>
        <a:bodyPr/>
        <a:lstStyle/>
        <a:p>
          <a:endParaRPr lang="es-AR"/>
        </a:p>
      </dgm:t>
    </dgm:pt>
    <dgm:pt modelId="{F63C5F8E-C5DD-4701-BCA4-82EE45636361}" type="pres">
      <dgm:prSet presAssocID="{BEBC57FC-9AE9-433D-8EDF-5029861B96B8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s-AR"/>
        </a:p>
      </dgm:t>
    </dgm:pt>
    <dgm:pt modelId="{04A7CAFF-4D17-4875-84E8-FDE5E7658B2A}" type="pres">
      <dgm:prSet presAssocID="{CA4B0740-7C48-45FC-9FF2-D95C2DF2F202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s-AR"/>
        </a:p>
      </dgm:t>
    </dgm:pt>
    <dgm:pt modelId="{B1B62E40-24FF-49D9-8FEC-C81B3A153EA0}" type="pres">
      <dgm:prSet presAssocID="{3F5CA188-3CEC-4B58-B4AE-6B55FC36F043}" presName="spacer" presStyleCnt="0"/>
      <dgm:spPr/>
    </dgm:pt>
    <dgm:pt modelId="{F44E1E0C-4710-4701-88D9-922FF17F4A82}" type="pres">
      <dgm:prSet presAssocID="{E988E9B7-888B-41C9-8F34-464690A49BF8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s-AR"/>
        </a:p>
      </dgm:t>
    </dgm:pt>
    <dgm:pt modelId="{DD913B5C-DBA1-4EAB-BF28-341560989139}" type="pres">
      <dgm:prSet presAssocID="{0B6C5668-7CF9-40A2-A6AD-54F8D11E5F35}" presName="spacer" presStyleCnt="0"/>
      <dgm:spPr/>
    </dgm:pt>
    <dgm:pt modelId="{22001CCE-3DB1-404D-8489-8B34BBD6C551}" type="pres">
      <dgm:prSet presAssocID="{1031820D-ABAC-483F-B460-8792708E27C1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s-AR"/>
        </a:p>
      </dgm:t>
    </dgm:pt>
  </dgm:ptLst>
  <dgm:cxnLst>
    <dgm:cxn modelId="{3550CB11-55BB-4CEE-A9E8-70F28B8DDE2C}" srcId="{BEBC57FC-9AE9-433D-8EDF-5029861B96B8}" destId="{E988E9B7-888B-41C9-8F34-464690A49BF8}" srcOrd="1" destOrd="0" parTransId="{6D871CC0-8E64-4FA2-87C1-3376E97B3A0B}" sibTransId="{0B6C5668-7CF9-40A2-A6AD-54F8D11E5F35}"/>
    <dgm:cxn modelId="{22E57D6F-A260-4D0B-B9D7-F5CB5B0C9D0D}" srcId="{BEBC57FC-9AE9-433D-8EDF-5029861B96B8}" destId="{1031820D-ABAC-483F-B460-8792708E27C1}" srcOrd="2" destOrd="0" parTransId="{DB4A3D35-1615-49B3-8F71-AAE219D702DF}" sibTransId="{A99B0985-8164-4E35-B37A-1ECD5C800DB2}"/>
    <dgm:cxn modelId="{A824706C-7A35-457F-BB0F-09EDCFFBC123}" type="presOf" srcId="{1031820D-ABAC-483F-B460-8792708E27C1}" destId="{22001CCE-3DB1-404D-8489-8B34BBD6C551}" srcOrd="0" destOrd="0" presId="urn:microsoft.com/office/officeart/2005/8/layout/vList2"/>
    <dgm:cxn modelId="{51638F19-2E4A-4822-9BE5-5D5A7B14AA55}" srcId="{BEBC57FC-9AE9-433D-8EDF-5029861B96B8}" destId="{CA4B0740-7C48-45FC-9FF2-D95C2DF2F202}" srcOrd="0" destOrd="0" parTransId="{AA5927BD-D427-4CF8-B91D-D0F2F12A1D46}" sibTransId="{3F5CA188-3CEC-4B58-B4AE-6B55FC36F043}"/>
    <dgm:cxn modelId="{7C6B7B8F-3CB3-42F1-B4BD-E6A38D618DB1}" type="presOf" srcId="{BEBC57FC-9AE9-433D-8EDF-5029861B96B8}" destId="{F63C5F8E-C5DD-4701-BCA4-82EE45636361}" srcOrd="0" destOrd="0" presId="urn:microsoft.com/office/officeart/2005/8/layout/vList2"/>
    <dgm:cxn modelId="{E4D2AD5C-E7D7-4268-B6E1-1A8826572205}" type="presOf" srcId="{CA4B0740-7C48-45FC-9FF2-D95C2DF2F202}" destId="{04A7CAFF-4D17-4875-84E8-FDE5E7658B2A}" srcOrd="0" destOrd="0" presId="urn:microsoft.com/office/officeart/2005/8/layout/vList2"/>
    <dgm:cxn modelId="{75E87D86-C1C7-4920-BE52-B887F757B582}" type="presOf" srcId="{E988E9B7-888B-41C9-8F34-464690A49BF8}" destId="{F44E1E0C-4710-4701-88D9-922FF17F4A82}" srcOrd="0" destOrd="0" presId="urn:microsoft.com/office/officeart/2005/8/layout/vList2"/>
    <dgm:cxn modelId="{96A81A35-EE3B-45EF-8D29-DD3F71A10D79}" type="presParOf" srcId="{F63C5F8E-C5DD-4701-BCA4-82EE45636361}" destId="{04A7CAFF-4D17-4875-84E8-FDE5E7658B2A}" srcOrd="0" destOrd="0" presId="urn:microsoft.com/office/officeart/2005/8/layout/vList2"/>
    <dgm:cxn modelId="{B6454083-645B-42F9-B953-1C9C6507E4B3}" type="presParOf" srcId="{F63C5F8E-C5DD-4701-BCA4-82EE45636361}" destId="{B1B62E40-24FF-49D9-8FEC-C81B3A153EA0}" srcOrd="1" destOrd="0" presId="urn:microsoft.com/office/officeart/2005/8/layout/vList2"/>
    <dgm:cxn modelId="{744E39B5-4E2D-45FF-B834-9C9904B30193}" type="presParOf" srcId="{F63C5F8E-C5DD-4701-BCA4-82EE45636361}" destId="{F44E1E0C-4710-4701-88D9-922FF17F4A82}" srcOrd="2" destOrd="0" presId="urn:microsoft.com/office/officeart/2005/8/layout/vList2"/>
    <dgm:cxn modelId="{ACB1EAAF-A216-4557-B12E-D6B714A093D8}" type="presParOf" srcId="{F63C5F8E-C5DD-4701-BCA4-82EE45636361}" destId="{DD913B5C-DBA1-4EAB-BF28-341560989139}" srcOrd="3" destOrd="0" presId="urn:microsoft.com/office/officeart/2005/8/layout/vList2"/>
    <dgm:cxn modelId="{625B280D-F7C7-4A95-9D12-EFCCFA45B342}" type="presParOf" srcId="{F63C5F8E-C5DD-4701-BCA4-82EE45636361}" destId="{22001CCE-3DB1-404D-8489-8B34BBD6C551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93EA5ACE-D251-40A8-999E-AA30AA364595}" type="doc">
      <dgm:prSet loTypeId="urn:microsoft.com/office/officeart/2008/layout/VerticalCircleList" loCatId="list" qsTypeId="urn:microsoft.com/office/officeart/2005/8/quickstyle/simple5" qsCatId="simple" csTypeId="urn:microsoft.com/office/officeart/2005/8/colors/colorful5" csCatId="colorful"/>
      <dgm:spPr/>
      <dgm:t>
        <a:bodyPr/>
        <a:lstStyle/>
        <a:p>
          <a:endParaRPr lang="es-AR"/>
        </a:p>
      </dgm:t>
    </dgm:pt>
    <dgm:pt modelId="{25C8BDD8-826C-4140-870B-24A32F7F4EFD}">
      <dgm:prSet/>
      <dgm:spPr/>
      <dgm:t>
        <a:bodyPr/>
        <a:lstStyle/>
        <a:p>
          <a:pPr rtl="0"/>
          <a:r>
            <a:rPr lang="es-ES_tradnl" b="0" dirty="0" smtClean="0">
              <a:solidFill>
                <a:schemeClr val="bg1"/>
              </a:solidFill>
              <a:latin typeface="Comic Sans MS" pitchFamily="66" charset="0"/>
            </a:rPr>
            <a:t>Ser consistente, persistente y paciente</a:t>
          </a:r>
          <a:endParaRPr lang="es-AR" b="0" dirty="0">
            <a:solidFill>
              <a:schemeClr val="bg1"/>
            </a:solidFill>
            <a:latin typeface="Comic Sans MS" pitchFamily="66" charset="0"/>
          </a:endParaRPr>
        </a:p>
      </dgm:t>
    </dgm:pt>
    <dgm:pt modelId="{18D8C974-96EA-42FD-A07A-D02C1AA5DB31}" type="parTrans" cxnId="{28B1F19E-3FEA-4A7C-BDB1-8B25ABDBD55A}">
      <dgm:prSet/>
      <dgm:spPr/>
      <dgm:t>
        <a:bodyPr/>
        <a:lstStyle/>
        <a:p>
          <a:endParaRPr lang="es-AR"/>
        </a:p>
      </dgm:t>
    </dgm:pt>
    <dgm:pt modelId="{9ED80017-DD40-4CF7-AC86-690E3532DA02}" type="sibTrans" cxnId="{28B1F19E-3FEA-4A7C-BDB1-8B25ABDBD55A}">
      <dgm:prSet/>
      <dgm:spPr/>
      <dgm:t>
        <a:bodyPr/>
        <a:lstStyle/>
        <a:p>
          <a:endParaRPr lang="es-AR"/>
        </a:p>
      </dgm:t>
    </dgm:pt>
    <dgm:pt modelId="{1FDFF2FD-9181-4C0F-A8A5-63CDF17A48E8}">
      <dgm:prSet/>
      <dgm:spPr/>
      <dgm:t>
        <a:bodyPr/>
        <a:lstStyle/>
        <a:p>
          <a:pPr rtl="0"/>
          <a:r>
            <a:rPr lang="es-ES_tradnl" b="0" dirty="0" smtClean="0">
              <a:solidFill>
                <a:schemeClr val="bg1"/>
              </a:solidFill>
              <a:latin typeface="Comic Sans MS" pitchFamily="66" charset="0"/>
            </a:rPr>
            <a:t>Ser exactos y precisos</a:t>
          </a:r>
          <a:endParaRPr lang="es-AR" b="0" dirty="0">
            <a:solidFill>
              <a:schemeClr val="bg1"/>
            </a:solidFill>
            <a:latin typeface="Comic Sans MS" pitchFamily="66" charset="0"/>
          </a:endParaRPr>
        </a:p>
      </dgm:t>
    </dgm:pt>
    <dgm:pt modelId="{AECF1148-DDC0-4BC9-A6AD-2DEF79B06720}" type="parTrans" cxnId="{40A01AD2-D931-49CA-BBC2-92D0A045E108}">
      <dgm:prSet/>
      <dgm:spPr/>
      <dgm:t>
        <a:bodyPr/>
        <a:lstStyle/>
        <a:p>
          <a:endParaRPr lang="es-AR"/>
        </a:p>
      </dgm:t>
    </dgm:pt>
    <dgm:pt modelId="{6C0B3621-59A4-4585-A896-E286D349AB47}" type="sibTrans" cxnId="{40A01AD2-D931-49CA-BBC2-92D0A045E108}">
      <dgm:prSet/>
      <dgm:spPr/>
      <dgm:t>
        <a:bodyPr/>
        <a:lstStyle/>
        <a:p>
          <a:endParaRPr lang="es-AR"/>
        </a:p>
      </dgm:t>
    </dgm:pt>
    <dgm:pt modelId="{D56F693B-A226-49C0-9867-182B84DD3D3F}">
      <dgm:prSet/>
      <dgm:spPr/>
      <dgm:t>
        <a:bodyPr/>
        <a:lstStyle/>
        <a:p>
          <a:pPr rtl="0"/>
          <a:r>
            <a:rPr lang="es-ES_tradnl" b="0" dirty="0" smtClean="0">
              <a:solidFill>
                <a:schemeClr val="bg1"/>
              </a:solidFill>
              <a:latin typeface="Comic Sans MS" pitchFamily="66" charset="0"/>
            </a:rPr>
            <a:t>Ser sensibles</a:t>
          </a:r>
          <a:endParaRPr lang="es-AR" b="0" dirty="0">
            <a:solidFill>
              <a:schemeClr val="bg1"/>
            </a:solidFill>
            <a:latin typeface="Comic Sans MS" pitchFamily="66" charset="0"/>
          </a:endParaRPr>
        </a:p>
      </dgm:t>
    </dgm:pt>
    <dgm:pt modelId="{824863AD-D461-4721-A293-672302501655}" type="parTrans" cxnId="{7AE7E8EE-10BD-40C0-819B-A5FAA5163D17}">
      <dgm:prSet/>
      <dgm:spPr/>
      <dgm:t>
        <a:bodyPr/>
        <a:lstStyle/>
        <a:p>
          <a:endParaRPr lang="es-AR"/>
        </a:p>
      </dgm:t>
    </dgm:pt>
    <dgm:pt modelId="{440C20F9-D4C5-4B5C-8ED9-0E64B1CC5F67}" type="sibTrans" cxnId="{7AE7E8EE-10BD-40C0-819B-A5FAA5163D17}">
      <dgm:prSet/>
      <dgm:spPr/>
      <dgm:t>
        <a:bodyPr/>
        <a:lstStyle/>
        <a:p>
          <a:endParaRPr lang="es-AR"/>
        </a:p>
      </dgm:t>
    </dgm:pt>
    <dgm:pt modelId="{47231805-C161-4002-B218-449B40F88348}">
      <dgm:prSet/>
      <dgm:spPr/>
      <dgm:t>
        <a:bodyPr/>
        <a:lstStyle/>
        <a:p>
          <a:pPr rtl="0"/>
          <a:r>
            <a:rPr lang="es-ES_tradnl" b="0" dirty="0" smtClean="0">
              <a:solidFill>
                <a:schemeClr val="bg1"/>
              </a:solidFill>
              <a:latin typeface="Comic Sans MS" pitchFamily="66" charset="0"/>
            </a:rPr>
            <a:t>Ser objetivos</a:t>
          </a:r>
          <a:endParaRPr lang="es-AR" b="0" dirty="0">
            <a:solidFill>
              <a:schemeClr val="bg1"/>
            </a:solidFill>
            <a:latin typeface="Comic Sans MS" pitchFamily="66" charset="0"/>
          </a:endParaRPr>
        </a:p>
      </dgm:t>
    </dgm:pt>
    <dgm:pt modelId="{72743A05-5654-484D-AE5D-FAF4F621E741}" type="parTrans" cxnId="{0937E434-51A7-48AD-AAD1-1914A226717D}">
      <dgm:prSet/>
      <dgm:spPr/>
      <dgm:t>
        <a:bodyPr/>
        <a:lstStyle/>
        <a:p>
          <a:endParaRPr lang="es-AR"/>
        </a:p>
      </dgm:t>
    </dgm:pt>
    <dgm:pt modelId="{9E0BF63B-A0AF-4D7C-9447-50D1D6AE14F1}" type="sibTrans" cxnId="{0937E434-51A7-48AD-AAD1-1914A226717D}">
      <dgm:prSet/>
      <dgm:spPr/>
      <dgm:t>
        <a:bodyPr/>
        <a:lstStyle/>
        <a:p>
          <a:endParaRPr lang="es-AR"/>
        </a:p>
      </dgm:t>
    </dgm:pt>
    <dgm:pt modelId="{F1EB6D51-8591-4D95-B9CD-851ACE2DF062}">
      <dgm:prSet/>
      <dgm:spPr/>
      <dgm:t>
        <a:bodyPr/>
        <a:lstStyle/>
        <a:p>
          <a:pPr rtl="0"/>
          <a:r>
            <a:rPr lang="es-ES_tradnl" b="0" dirty="0" smtClean="0">
              <a:solidFill>
                <a:schemeClr val="bg1"/>
              </a:solidFill>
              <a:latin typeface="Comic Sans MS" pitchFamily="66" charset="0"/>
            </a:rPr>
            <a:t>Comportarse con integridad</a:t>
          </a:r>
          <a:endParaRPr lang="es-AR" b="0" dirty="0">
            <a:solidFill>
              <a:schemeClr val="bg1"/>
            </a:solidFill>
            <a:latin typeface="Comic Sans MS" pitchFamily="66" charset="0"/>
          </a:endParaRPr>
        </a:p>
      </dgm:t>
    </dgm:pt>
    <dgm:pt modelId="{A073104F-3314-4757-A496-C396416F5B15}" type="parTrans" cxnId="{5DB46916-B6D6-4E1C-B57D-1EA132359FA1}">
      <dgm:prSet/>
      <dgm:spPr/>
      <dgm:t>
        <a:bodyPr/>
        <a:lstStyle/>
        <a:p>
          <a:endParaRPr lang="es-AR"/>
        </a:p>
      </dgm:t>
    </dgm:pt>
    <dgm:pt modelId="{BFCD1664-ED8F-4CE7-BAF0-A01C65936815}" type="sibTrans" cxnId="{5DB46916-B6D6-4E1C-B57D-1EA132359FA1}">
      <dgm:prSet/>
      <dgm:spPr/>
      <dgm:t>
        <a:bodyPr/>
        <a:lstStyle/>
        <a:p>
          <a:endParaRPr lang="es-AR"/>
        </a:p>
      </dgm:t>
    </dgm:pt>
    <dgm:pt modelId="{71D2FD22-7438-4EB7-ABA6-935DAC0EB480}">
      <dgm:prSet/>
      <dgm:spPr/>
      <dgm:t>
        <a:bodyPr/>
        <a:lstStyle/>
        <a:p>
          <a:pPr rtl="0"/>
          <a:r>
            <a:rPr lang="es-ES_tradnl" b="0" dirty="0" smtClean="0">
              <a:solidFill>
                <a:schemeClr val="bg1"/>
              </a:solidFill>
              <a:latin typeface="Comic Sans MS" pitchFamily="66" charset="0"/>
            </a:rPr>
            <a:t>Ser visibles</a:t>
          </a:r>
          <a:endParaRPr lang="es-AR" b="0" dirty="0">
            <a:solidFill>
              <a:schemeClr val="bg1"/>
            </a:solidFill>
            <a:latin typeface="Comic Sans MS" pitchFamily="66" charset="0"/>
          </a:endParaRPr>
        </a:p>
      </dgm:t>
    </dgm:pt>
    <dgm:pt modelId="{627C45EF-EBC4-485C-BB5F-6B0CAED1A690}" type="parTrans" cxnId="{7A5909FD-DF09-40E5-86F7-CCBDBF4E50AF}">
      <dgm:prSet/>
      <dgm:spPr/>
      <dgm:t>
        <a:bodyPr/>
        <a:lstStyle/>
        <a:p>
          <a:endParaRPr lang="es-AR"/>
        </a:p>
      </dgm:t>
    </dgm:pt>
    <dgm:pt modelId="{BCDEE775-0DD1-40CA-A0D5-5947CE3D609D}" type="sibTrans" cxnId="{7A5909FD-DF09-40E5-86F7-CCBDBF4E50AF}">
      <dgm:prSet/>
      <dgm:spPr/>
      <dgm:t>
        <a:bodyPr/>
        <a:lstStyle/>
        <a:p>
          <a:endParaRPr lang="es-AR"/>
        </a:p>
      </dgm:t>
    </dgm:pt>
    <dgm:pt modelId="{0507A8F3-BBC3-4864-9F4C-17595BA8B49C}">
      <dgm:prSet/>
      <dgm:spPr/>
      <dgm:t>
        <a:bodyPr/>
        <a:lstStyle/>
        <a:p>
          <a:pPr rtl="0"/>
          <a:r>
            <a:rPr lang="es-ES_tradnl" b="0" dirty="0" smtClean="0">
              <a:solidFill>
                <a:schemeClr val="bg1"/>
              </a:solidFill>
              <a:latin typeface="Comic Sans MS" pitchFamily="66" charset="0"/>
            </a:rPr>
            <a:t>Actuar con carácter institucional</a:t>
          </a:r>
          <a:endParaRPr lang="es-AR" b="0" dirty="0">
            <a:solidFill>
              <a:schemeClr val="bg1"/>
            </a:solidFill>
            <a:latin typeface="Comic Sans MS" pitchFamily="66" charset="0"/>
          </a:endParaRPr>
        </a:p>
      </dgm:t>
    </dgm:pt>
    <dgm:pt modelId="{D1C052FB-7096-4830-97FC-7C528289F9BD}" type="parTrans" cxnId="{43EC75CB-D9FC-41FB-91EA-4057A33D6652}">
      <dgm:prSet/>
      <dgm:spPr/>
      <dgm:t>
        <a:bodyPr/>
        <a:lstStyle/>
        <a:p>
          <a:endParaRPr lang="es-AR"/>
        </a:p>
      </dgm:t>
    </dgm:pt>
    <dgm:pt modelId="{27171BB9-1AFE-4005-8B88-C137C4A9B057}" type="sibTrans" cxnId="{43EC75CB-D9FC-41FB-91EA-4057A33D6652}">
      <dgm:prSet/>
      <dgm:spPr/>
      <dgm:t>
        <a:bodyPr/>
        <a:lstStyle/>
        <a:p>
          <a:endParaRPr lang="es-AR"/>
        </a:p>
      </dgm:t>
    </dgm:pt>
    <dgm:pt modelId="{7E7BDE7A-BAE7-40CD-A7F4-35A14BAD93BA}" type="pres">
      <dgm:prSet presAssocID="{93EA5ACE-D251-40A8-999E-AA30AA364595}" presName="Name0" presStyleCnt="0">
        <dgm:presLayoutVars>
          <dgm:dir/>
        </dgm:presLayoutVars>
      </dgm:prSet>
      <dgm:spPr/>
      <dgm:t>
        <a:bodyPr/>
        <a:lstStyle/>
        <a:p>
          <a:endParaRPr lang="es-AR"/>
        </a:p>
      </dgm:t>
    </dgm:pt>
    <dgm:pt modelId="{747B1F2F-D284-4536-ADCD-E7178B376295}" type="pres">
      <dgm:prSet presAssocID="{25C8BDD8-826C-4140-870B-24A32F7F4EFD}" presName="noChildren" presStyleCnt="0"/>
      <dgm:spPr/>
    </dgm:pt>
    <dgm:pt modelId="{087F4F73-2CEC-4B8D-92D0-1447B82A7AC7}" type="pres">
      <dgm:prSet presAssocID="{25C8BDD8-826C-4140-870B-24A32F7F4EFD}" presName="gap" presStyleCnt="0"/>
      <dgm:spPr/>
    </dgm:pt>
    <dgm:pt modelId="{8E7FCF5E-1B5F-45CB-B5E1-554693D89CCA}" type="pres">
      <dgm:prSet presAssocID="{25C8BDD8-826C-4140-870B-24A32F7F4EFD}" presName="medCircle2" presStyleLbl="vennNode1" presStyleIdx="0" presStyleCnt="7"/>
      <dgm:spPr/>
    </dgm:pt>
    <dgm:pt modelId="{BB11F114-889F-48F5-9A10-37287F53B127}" type="pres">
      <dgm:prSet presAssocID="{25C8BDD8-826C-4140-870B-24A32F7F4EFD}" presName="txLvlOnly1" presStyleLbl="revTx" presStyleIdx="0" presStyleCnt="7"/>
      <dgm:spPr/>
      <dgm:t>
        <a:bodyPr/>
        <a:lstStyle/>
        <a:p>
          <a:endParaRPr lang="es-AR"/>
        </a:p>
      </dgm:t>
    </dgm:pt>
    <dgm:pt modelId="{B8EF4EB9-9C83-4B7D-84D2-AE9837B101DB}" type="pres">
      <dgm:prSet presAssocID="{1FDFF2FD-9181-4C0F-A8A5-63CDF17A48E8}" presName="noChildren" presStyleCnt="0"/>
      <dgm:spPr/>
    </dgm:pt>
    <dgm:pt modelId="{E330D888-99A6-452A-9FE2-2961724EB4B9}" type="pres">
      <dgm:prSet presAssocID="{1FDFF2FD-9181-4C0F-A8A5-63CDF17A48E8}" presName="gap" presStyleCnt="0"/>
      <dgm:spPr/>
    </dgm:pt>
    <dgm:pt modelId="{724EB76F-4093-408E-8397-C5A5C2C63635}" type="pres">
      <dgm:prSet presAssocID="{1FDFF2FD-9181-4C0F-A8A5-63CDF17A48E8}" presName="medCircle2" presStyleLbl="vennNode1" presStyleIdx="1" presStyleCnt="7"/>
      <dgm:spPr/>
    </dgm:pt>
    <dgm:pt modelId="{35F0D0C2-5B0E-4D6F-9CF5-5FA2A9767A62}" type="pres">
      <dgm:prSet presAssocID="{1FDFF2FD-9181-4C0F-A8A5-63CDF17A48E8}" presName="txLvlOnly1" presStyleLbl="revTx" presStyleIdx="1" presStyleCnt="7"/>
      <dgm:spPr/>
      <dgm:t>
        <a:bodyPr/>
        <a:lstStyle/>
        <a:p>
          <a:endParaRPr lang="es-AR"/>
        </a:p>
      </dgm:t>
    </dgm:pt>
    <dgm:pt modelId="{AD4C51FA-1000-4B96-9646-9BE82BE75D77}" type="pres">
      <dgm:prSet presAssocID="{D56F693B-A226-49C0-9867-182B84DD3D3F}" presName="noChildren" presStyleCnt="0"/>
      <dgm:spPr/>
    </dgm:pt>
    <dgm:pt modelId="{AC4D1DA7-4366-466B-81E6-CF123BEA1580}" type="pres">
      <dgm:prSet presAssocID="{D56F693B-A226-49C0-9867-182B84DD3D3F}" presName="gap" presStyleCnt="0"/>
      <dgm:spPr/>
    </dgm:pt>
    <dgm:pt modelId="{1D4ECA2F-9542-490C-8685-CA653B597C0F}" type="pres">
      <dgm:prSet presAssocID="{D56F693B-A226-49C0-9867-182B84DD3D3F}" presName="medCircle2" presStyleLbl="vennNode1" presStyleIdx="2" presStyleCnt="7"/>
      <dgm:spPr/>
    </dgm:pt>
    <dgm:pt modelId="{E2502D1D-CAEC-4CFC-B17C-E07C3D9AEA27}" type="pres">
      <dgm:prSet presAssocID="{D56F693B-A226-49C0-9867-182B84DD3D3F}" presName="txLvlOnly1" presStyleLbl="revTx" presStyleIdx="2" presStyleCnt="7"/>
      <dgm:spPr/>
      <dgm:t>
        <a:bodyPr/>
        <a:lstStyle/>
        <a:p>
          <a:endParaRPr lang="es-AR"/>
        </a:p>
      </dgm:t>
    </dgm:pt>
    <dgm:pt modelId="{FFA6DAEA-E0C6-4527-A83F-6F7D77CF7E0A}" type="pres">
      <dgm:prSet presAssocID="{47231805-C161-4002-B218-449B40F88348}" presName="noChildren" presStyleCnt="0"/>
      <dgm:spPr/>
    </dgm:pt>
    <dgm:pt modelId="{69F40A64-0FF3-46B2-B0A5-02B76A69042E}" type="pres">
      <dgm:prSet presAssocID="{47231805-C161-4002-B218-449B40F88348}" presName="gap" presStyleCnt="0"/>
      <dgm:spPr/>
    </dgm:pt>
    <dgm:pt modelId="{9F481FDA-C685-47C6-9D21-A03C045BD547}" type="pres">
      <dgm:prSet presAssocID="{47231805-C161-4002-B218-449B40F88348}" presName="medCircle2" presStyleLbl="vennNode1" presStyleIdx="3" presStyleCnt="7"/>
      <dgm:spPr/>
    </dgm:pt>
    <dgm:pt modelId="{B17C0B1F-EB2B-42DC-87DC-19A27801FE69}" type="pres">
      <dgm:prSet presAssocID="{47231805-C161-4002-B218-449B40F88348}" presName="txLvlOnly1" presStyleLbl="revTx" presStyleIdx="3" presStyleCnt="7"/>
      <dgm:spPr/>
      <dgm:t>
        <a:bodyPr/>
        <a:lstStyle/>
        <a:p>
          <a:endParaRPr lang="es-AR"/>
        </a:p>
      </dgm:t>
    </dgm:pt>
    <dgm:pt modelId="{D506197F-4DC6-44F6-9065-AEAA341B4832}" type="pres">
      <dgm:prSet presAssocID="{F1EB6D51-8591-4D95-B9CD-851ACE2DF062}" presName="noChildren" presStyleCnt="0"/>
      <dgm:spPr/>
    </dgm:pt>
    <dgm:pt modelId="{15FDFAF5-5961-4B81-BFF7-AD4AE504E48E}" type="pres">
      <dgm:prSet presAssocID="{F1EB6D51-8591-4D95-B9CD-851ACE2DF062}" presName="gap" presStyleCnt="0"/>
      <dgm:spPr/>
    </dgm:pt>
    <dgm:pt modelId="{1830694A-D284-402E-A1FE-983B66EF3AEA}" type="pres">
      <dgm:prSet presAssocID="{F1EB6D51-8591-4D95-B9CD-851ACE2DF062}" presName="medCircle2" presStyleLbl="vennNode1" presStyleIdx="4" presStyleCnt="7"/>
      <dgm:spPr/>
    </dgm:pt>
    <dgm:pt modelId="{1A64E257-FF5B-4DD2-B800-FCF5D810FADA}" type="pres">
      <dgm:prSet presAssocID="{F1EB6D51-8591-4D95-B9CD-851ACE2DF062}" presName="txLvlOnly1" presStyleLbl="revTx" presStyleIdx="4" presStyleCnt="7"/>
      <dgm:spPr/>
      <dgm:t>
        <a:bodyPr/>
        <a:lstStyle/>
        <a:p>
          <a:endParaRPr lang="es-AR"/>
        </a:p>
      </dgm:t>
    </dgm:pt>
    <dgm:pt modelId="{9CCAD602-FE63-4F76-A7B9-1863B01DE1C7}" type="pres">
      <dgm:prSet presAssocID="{71D2FD22-7438-4EB7-ABA6-935DAC0EB480}" presName="noChildren" presStyleCnt="0"/>
      <dgm:spPr/>
    </dgm:pt>
    <dgm:pt modelId="{75CE10FE-68CC-433D-BE4D-230EB9570154}" type="pres">
      <dgm:prSet presAssocID="{71D2FD22-7438-4EB7-ABA6-935DAC0EB480}" presName="gap" presStyleCnt="0"/>
      <dgm:spPr/>
    </dgm:pt>
    <dgm:pt modelId="{1DAA13BB-ACC4-4A48-A9C4-D1D68BA8E1C5}" type="pres">
      <dgm:prSet presAssocID="{71D2FD22-7438-4EB7-ABA6-935DAC0EB480}" presName="medCircle2" presStyleLbl="vennNode1" presStyleIdx="5" presStyleCnt="7"/>
      <dgm:spPr/>
    </dgm:pt>
    <dgm:pt modelId="{7E67C9BA-0E0F-4414-B011-1541D823F459}" type="pres">
      <dgm:prSet presAssocID="{71D2FD22-7438-4EB7-ABA6-935DAC0EB480}" presName="txLvlOnly1" presStyleLbl="revTx" presStyleIdx="5" presStyleCnt="7"/>
      <dgm:spPr/>
      <dgm:t>
        <a:bodyPr/>
        <a:lstStyle/>
        <a:p>
          <a:endParaRPr lang="es-AR"/>
        </a:p>
      </dgm:t>
    </dgm:pt>
    <dgm:pt modelId="{E049E0E7-FB1B-44B8-BC6D-A295782A788A}" type="pres">
      <dgm:prSet presAssocID="{0507A8F3-BBC3-4864-9F4C-17595BA8B49C}" presName="noChildren" presStyleCnt="0"/>
      <dgm:spPr/>
    </dgm:pt>
    <dgm:pt modelId="{3E45AC49-002D-43BC-802B-7706A1D9DFDC}" type="pres">
      <dgm:prSet presAssocID="{0507A8F3-BBC3-4864-9F4C-17595BA8B49C}" presName="gap" presStyleCnt="0"/>
      <dgm:spPr/>
    </dgm:pt>
    <dgm:pt modelId="{2550AB0D-4799-421F-9544-6C568AF374FE}" type="pres">
      <dgm:prSet presAssocID="{0507A8F3-BBC3-4864-9F4C-17595BA8B49C}" presName="medCircle2" presStyleLbl="vennNode1" presStyleIdx="6" presStyleCnt="7"/>
      <dgm:spPr/>
    </dgm:pt>
    <dgm:pt modelId="{653634C9-19C9-4C2B-8E43-81996B06E4D5}" type="pres">
      <dgm:prSet presAssocID="{0507A8F3-BBC3-4864-9F4C-17595BA8B49C}" presName="txLvlOnly1" presStyleLbl="revTx" presStyleIdx="6" presStyleCnt="7"/>
      <dgm:spPr/>
      <dgm:t>
        <a:bodyPr/>
        <a:lstStyle/>
        <a:p>
          <a:endParaRPr lang="es-AR"/>
        </a:p>
      </dgm:t>
    </dgm:pt>
  </dgm:ptLst>
  <dgm:cxnLst>
    <dgm:cxn modelId="{F95F8B26-B77E-45E4-B789-3904F97B7AE1}" type="presOf" srcId="{D56F693B-A226-49C0-9867-182B84DD3D3F}" destId="{E2502D1D-CAEC-4CFC-B17C-E07C3D9AEA27}" srcOrd="0" destOrd="0" presId="urn:microsoft.com/office/officeart/2008/layout/VerticalCircleList"/>
    <dgm:cxn modelId="{7AE7E8EE-10BD-40C0-819B-A5FAA5163D17}" srcId="{93EA5ACE-D251-40A8-999E-AA30AA364595}" destId="{D56F693B-A226-49C0-9867-182B84DD3D3F}" srcOrd="2" destOrd="0" parTransId="{824863AD-D461-4721-A293-672302501655}" sibTransId="{440C20F9-D4C5-4B5C-8ED9-0E64B1CC5F67}"/>
    <dgm:cxn modelId="{3285ABE8-517E-4F16-9780-98DFFD5DE596}" type="presOf" srcId="{47231805-C161-4002-B218-449B40F88348}" destId="{B17C0B1F-EB2B-42DC-87DC-19A27801FE69}" srcOrd="0" destOrd="0" presId="urn:microsoft.com/office/officeart/2008/layout/VerticalCircleList"/>
    <dgm:cxn modelId="{A981B6FE-03C7-4EEB-9B26-6CC464D59006}" type="presOf" srcId="{F1EB6D51-8591-4D95-B9CD-851ACE2DF062}" destId="{1A64E257-FF5B-4DD2-B800-FCF5D810FADA}" srcOrd="0" destOrd="0" presId="urn:microsoft.com/office/officeart/2008/layout/VerticalCircleList"/>
    <dgm:cxn modelId="{9DBC1829-5AE0-4EE5-974C-E10BC495B22E}" type="presOf" srcId="{93EA5ACE-D251-40A8-999E-AA30AA364595}" destId="{7E7BDE7A-BAE7-40CD-A7F4-35A14BAD93BA}" srcOrd="0" destOrd="0" presId="urn:microsoft.com/office/officeart/2008/layout/VerticalCircleList"/>
    <dgm:cxn modelId="{28B1F19E-3FEA-4A7C-BDB1-8B25ABDBD55A}" srcId="{93EA5ACE-D251-40A8-999E-AA30AA364595}" destId="{25C8BDD8-826C-4140-870B-24A32F7F4EFD}" srcOrd="0" destOrd="0" parTransId="{18D8C974-96EA-42FD-A07A-D02C1AA5DB31}" sibTransId="{9ED80017-DD40-4CF7-AC86-690E3532DA02}"/>
    <dgm:cxn modelId="{AA11D22D-F11C-4BC9-B64D-EE61832ACB55}" type="presOf" srcId="{0507A8F3-BBC3-4864-9F4C-17595BA8B49C}" destId="{653634C9-19C9-4C2B-8E43-81996B06E4D5}" srcOrd="0" destOrd="0" presId="urn:microsoft.com/office/officeart/2008/layout/VerticalCircleList"/>
    <dgm:cxn modelId="{43EC75CB-D9FC-41FB-91EA-4057A33D6652}" srcId="{93EA5ACE-D251-40A8-999E-AA30AA364595}" destId="{0507A8F3-BBC3-4864-9F4C-17595BA8B49C}" srcOrd="6" destOrd="0" parTransId="{D1C052FB-7096-4830-97FC-7C528289F9BD}" sibTransId="{27171BB9-1AFE-4005-8B88-C137C4A9B057}"/>
    <dgm:cxn modelId="{7A5909FD-DF09-40E5-86F7-CCBDBF4E50AF}" srcId="{93EA5ACE-D251-40A8-999E-AA30AA364595}" destId="{71D2FD22-7438-4EB7-ABA6-935DAC0EB480}" srcOrd="5" destOrd="0" parTransId="{627C45EF-EBC4-485C-BB5F-6B0CAED1A690}" sibTransId="{BCDEE775-0DD1-40CA-A0D5-5947CE3D609D}"/>
    <dgm:cxn modelId="{5DB46916-B6D6-4E1C-B57D-1EA132359FA1}" srcId="{93EA5ACE-D251-40A8-999E-AA30AA364595}" destId="{F1EB6D51-8591-4D95-B9CD-851ACE2DF062}" srcOrd="4" destOrd="0" parTransId="{A073104F-3314-4757-A496-C396416F5B15}" sibTransId="{BFCD1664-ED8F-4CE7-BAF0-A01C65936815}"/>
    <dgm:cxn modelId="{0937E434-51A7-48AD-AAD1-1914A226717D}" srcId="{93EA5ACE-D251-40A8-999E-AA30AA364595}" destId="{47231805-C161-4002-B218-449B40F88348}" srcOrd="3" destOrd="0" parTransId="{72743A05-5654-484D-AE5D-FAF4F621E741}" sibTransId="{9E0BF63B-A0AF-4D7C-9447-50D1D6AE14F1}"/>
    <dgm:cxn modelId="{F1313C14-E6BC-4E9A-9B2D-4DFA2A3B0AEB}" type="presOf" srcId="{1FDFF2FD-9181-4C0F-A8A5-63CDF17A48E8}" destId="{35F0D0C2-5B0E-4D6F-9CF5-5FA2A9767A62}" srcOrd="0" destOrd="0" presId="urn:microsoft.com/office/officeart/2008/layout/VerticalCircleList"/>
    <dgm:cxn modelId="{84F220DE-F376-4750-B8C4-EE6D56BAD43A}" type="presOf" srcId="{25C8BDD8-826C-4140-870B-24A32F7F4EFD}" destId="{BB11F114-889F-48F5-9A10-37287F53B127}" srcOrd="0" destOrd="0" presId="urn:microsoft.com/office/officeart/2008/layout/VerticalCircleList"/>
    <dgm:cxn modelId="{3D5333AC-4403-467B-A775-53EFACAC0A30}" type="presOf" srcId="{71D2FD22-7438-4EB7-ABA6-935DAC0EB480}" destId="{7E67C9BA-0E0F-4414-B011-1541D823F459}" srcOrd="0" destOrd="0" presId="urn:microsoft.com/office/officeart/2008/layout/VerticalCircleList"/>
    <dgm:cxn modelId="{40A01AD2-D931-49CA-BBC2-92D0A045E108}" srcId="{93EA5ACE-D251-40A8-999E-AA30AA364595}" destId="{1FDFF2FD-9181-4C0F-A8A5-63CDF17A48E8}" srcOrd="1" destOrd="0" parTransId="{AECF1148-DDC0-4BC9-A6AD-2DEF79B06720}" sibTransId="{6C0B3621-59A4-4585-A896-E286D349AB47}"/>
    <dgm:cxn modelId="{5CBD9FC8-6B17-46EA-9486-9516C6F650D2}" type="presParOf" srcId="{7E7BDE7A-BAE7-40CD-A7F4-35A14BAD93BA}" destId="{747B1F2F-D284-4536-ADCD-E7178B376295}" srcOrd="0" destOrd="0" presId="urn:microsoft.com/office/officeart/2008/layout/VerticalCircleList"/>
    <dgm:cxn modelId="{C36D47E5-4095-4FE6-9F29-850031A2DAB1}" type="presParOf" srcId="{747B1F2F-D284-4536-ADCD-E7178B376295}" destId="{087F4F73-2CEC-4B8D-92D0-1447B82A7AC7}" srcOrd="0" destOrd="0" presId="urn:microsoft.com/office/officeart/2008/layout/VerticalCircleList"/>
    <dgm:cxn modelId="{B316C3E9-8A57-43D6-8B86-C3DDBF001EF6}" type="presParOf" srcId="{747B1F2F-D284-4536-ADCD-E7178B376295}" destId="{8E7FCF5E-1B5F-45CB-B5E1-554693D89CCA}" srcOrd="1" destOrd="0" presId="urn:microsoft.com/office/officeart/2008/layout/VerticalCircleList"/>
    <dgm:cxn modelId="{C89DB2FC-7273-41D1-AD15-B5E8CFEE90FE}" type="presParOf" srcId="{747B1F2F-D284-4536-ADCD-E7178B376295}" destId="{BB11F114-889F-48F5-9A10-37287F53B127}" srcOrd="2" destOrd="0" presId="urn:microsoft.com/office/officeart/2008/layout/VerticalCircleList"/>
    <dgm:cxn modelId="{B947E6FC-D463-40FD-AC47-DB9A53133857}" type="presParOf" srcId="{7E7BDE7A-BAE7-40CD-A7F4-35A14BAD93BA}" destId="{B8EF4EB9-9C83-4B7D-84D2-AE9837B101DB}" srcOrd="1" destOrd="0" presId="urn:microsoft.com/office/officeart/2008/layout/VerticalCircleList"/>
    <dgm:cxn modelId="{B93D69C1-9B4E-4EB4-8981-50018ABCF816}" type="presParOf" srcId="{B8EF4EB9-9C83-4B7D-84D2-AE9837B101DB}" destId="{E330D888-99A6-452A-9FE2-2961724EB4B9}" srcOrd="0" destOrd="0" presId="urn:microsoft.com/office/officeart/2008/layout/VerticalCircleList"/>
    <dgm:cxn modelId="{E6C1E44A-BE14-42AD-8DBD-0EFB8E162540}" type="presParOf" srcId="{B8EF4EB9-9C83-4B7D-84D2-AE9837B101DB}" destId="{724EB76F-4093-408E-8397-C5A5C2C63635}" srcOrd="1" destOrd="0" presId="urn:microsoft.com/office/officeart/2008/layout/VerticalCircleList"/>
    <dgm:cxn modelId="{0E8122A8-C2E0-485D-8BE1-8C9D760EA165}" type="presParOf" srcId="{B8EF4EB9-9C83-4B7D-84D2-AE9837B101DB}" destId="{35F0D0C2-5B0E-4D6F-9CF5-5FA2A9767A62}" srcOrd="2" destOrd="0" presId="urn:microsoft.com/office/officeart/2008/layout/VerticalCircleList"/>
    <dgm:cxn modelId="{E6F1FEC6-6003-4234-821E-CBBFCD7DC432}" type="presParOf" srcId="{7E7BDE7A-BAE7-40CD-A7F4-35A14BAD93BA}" destId="{AD4C51FA-1000-4B96-9646-9BE82BE75D77}" srcOrd="2" destOrd="0" presId="urn:microsoft.com/office/officeart/2008/layout/VerticalCircleList"/>
    <dgm:cxn modelId="{2CAC1536-623C-4AC0-A78A-EBD7FC35A73B}" type="presParOf" srcId="{AD4C51FA-1000-4B96-9646-9BE82BE75D77}" destId="{AC4D1DA7-4366-466B-81E6-CF123BEA1580}" srcOrd="0" destOrd="0" presId="urn:microsoft.com/office/officeart/2008/layout/VerticalCircleList"/>
    <dgm:cxn modelId="{527EBA09-E0E7-42A4-88A2-482539CC7EF2}" type="presParOf" srcId="{AD4C51FA-1000-4B96-9646-9BE82BE75D77}" destId="{1D4ECA2F-9542-490C-8685-CA653B597C0F}" srcOrd="1" destOrd="0" presId="urn:microsoft.com/office/officeart/2008/layout/VerticalCircleList"/>
    <dgm:cxn modelId="{CBA93F61-E646-4D75-BCA8-798FDE2E8179}" type="presParOf" srcId="{AD4C51FA-1000-4B96-9646-9BE82BE75D77}" destId="{E2502D1D-CAEC-4CFC-B17C-E07C3D9AEA27}" srcOrd="2" destOrd="0" presId="urn:microsoft.com/office/officeart/2008/layout/VerticalCircleList"/>
    <dgm:cxn modelId="{205F0403-99D4-4623-A98F-BBCBB2C4F250}" type="presParOf" srcId="{7E7BDE7A-BAE7-40CD-A7F4-35A14BAD93BA}" destId="{FFA6DAEA-E0C6-4527-A83F-6F7D77CF7E0A}" srcOrd="3" destOrd="0" presId="urn:microsoft.com/office/officeart/2008/layout/VerticalCircleList"/>
    <dgm:cxn modelId="{B72C68B5-9439-492E-9ECA-ED1258FD152B}" type="presParOf" srcId="{FFA6DAEA-E0C6-4527-A83F-6F7D77CF7E0A}" destId="{69F40A64-0FF3-46B2-B0A5-02B76A69042E}" srcOrd="0" destOrd="0" presId="urn:microsoft.com/office/officeart/2008/layout/VerticalCircleList"/>
    <dgm:cxn modelId="{5D414053-9311-4E80-9617-D84B1AC757B9}" type="presParOf" srcId="{FFA6DAEA-E0C6-4527-A83F-6F7D77CF7E0A}" destId="{9F481FDA-C685-47C6-9D21-A03C045BD547}" srcOrd="1" destOrd="0" presId="urn:microsoft.com/office/officeart/2008/layout/VerticalCircleList"/>
    <dgm:cxn modelId="{A19B5D66-DD3F-4F48-8AC0-002C22F5B60F}" type="presParOf" srcId="{FFA6DAEA-E0C6-4527-A83F-6F7D77CF7E0A}" destId="{B17C0B1F-EB2B-42DC-87DC-19A27801FE69}" srcOrd="2" destOrd="0" presId="urn:microsoft.com/office/officeart/2008/layout/VerticalCircleList"/>
    <dgm:cxn modelId="{2FD39DAC-3A97-4E4F-8B99-BBBD1AC5C515}" type="presParOf" srcId="{7E7BDE7A-BAE7-40CD-A7F4-35A14BAD93BA}" destId="{D506197F-4DC6-44F6-9065-AEAA341B4832}" srcOrd="4" destOrd="0" presId="urn:microsoft.com/office/officeart/2008/layout/VerticalCircleList"/>
    <dgm:cxn modelId="{A8185F28-A82E-498D-8896-3EC80EEF97CE}" type="presParOf" srcId="{D506197F-4DC6-44F6-9065-AEAA341B4832}" destId="{15FDFAF5-5961-4B81-BFF7-AD4AE504E48E}" srcOrd="0" destOrd="0" presId="urn:microsoft.com/office/officeart/2008/layout/VerticalCircleList"/>
    <dgm:cxn modelId="{983846E8-292C-4A88-9E0F-326A7B1C2BFE}" type="presParOf" srcId="{D506197F-4DC6-44F6-9065-AEAA341B4832}" destId="{1830694A-D284-402E-A1FE-983B66EF3AEA}" srcOrd="1" destOrd="0" presId="urn:microsoft.com/office/officeart/2008/layout/VerticalCircleList"/>
    <dgm:cxn modelId="{A604419A-FC27-4CA7-B744-8B4CEA986E70}" type="presParOf" srcId="{D506197F-4DC6-44F6-9065-AEAA341B4832}" destId="{1A64E257-FF5B-4DD2-B800-FCF5D810FADA}" srcOrd="2" destOrd="0" presId="urn:microsoft.com/office/officeart/2008/layout/VerticalCircleList"/>
    <dgm:cxn modelId="{F988F32C-0D16-452C-9A49-727C4DB72E6A}" type="presParOf" srcId="{7E7BDE7A-BAE7-40CD-A7F4-35A14BAD93BA}" destId="{9CCAD602-FE63-4F76-A7B9-1863B01DE1C7}" srcOrd="5" destOrd="0" presId="urn:microsoft.com/office/officeart/2008/layout/VerticalCircleList"/>
    <dgm:cxn modelId="{775CC131-26BB-494B-A8DF-65846DC17F30}" type="presParOf" srcId="{9CCAD602-FE63-4F76-A7B9-1863B01DE1C7}" destId="{75CE10FE-68CC-433D-BE4D-230EB9570154}" srcOrd="0" destOrd="0" presId="urn:microsoft.com/office/officeart/2008/layout/VerticalCircleList"/>
    <dgm:cxn modelId="{9BB514D5-385E-473D-83D1-B79CB3133A67}" type="presParOf" srcId="{9CCAD602-FE63-4F76-A7B9-1863B01DE1C7}" destId="{1DAA13BB-ACC4-4A48-A9C4-D1D68BA8E1C5}" srcOrd="1" destOrd="0" presId="urn:microsoft.com/office/officeart/2008/layout/VerticalCircleList"/>
    <dgm:cxn modelId="{15B3E7D2-062B-462A-B4E1-CDA4B52D0FA2}" type="presParOf" srcId="{9CCAD602-FE63-4F76-A7B9-1863B01DE1C7}" destId="{7E67C9BA-0E0F-4414-B011-1541D823F459}" srcOrd="2" destOrd="0" presId="urn:microsoft.com/office/officeart/2008/layout/VerticalCircleList"/>
    <dgm:cxn modelId="{DBEA5777-D452-4CF2-8711-855D91F0B40F}" type="presParOf" srcId="{7E7BDE7A-BAE7-40CD-A7F4-35A14BAD93BA}" destId="{E049E0E7-FB1B-44B8-BC6D-A295782A788A}" srcOrd="6" destOrd="0" presId="urn:microsoft.com/office/officeart/2008/layout/VerticalCircleList"/>
    <dgm:cxn modelId="{23AEAB9B-B2C3-49CC-9201-93A225EDD8F6}" type="presParOf" srcId="{E049E0E7-FB1B-44B8-BC6D-A295782A788A}" destId="{3E45AC49-002D-43BC-802B-7706A1D9DFDC}" srcOrd="0" destOrd="0" presId="urn:microsoft.com/office/officeart/2008/layout/VerticalCircleList"/>
    <dgm:cxn modelId="{5C59DBD1-AED5-4D41-927C-4246ECB3CF62}" type="presParOf" srcId="{E049E0E7-FB1B-44B8-BC6D-A295782A788A}" destId="{2550AB0D-4799-421F-9544-6C568AF374FE}" srcOrd="1" destOrd="0" presId="urn:microsoft.com/office/officeart/2008/layout/VerticalCircleList"/>
    <dgm:cxn modelId="{5529308C-20C8-4242-85CD-1E34AC5DB36A}" type="presParOf" srcId="{E049E0E7-FB1B-44B8-BC6D-A295782A788A}" destId="{653634C9-19C9-4C2B-8E43-81996B06E4D5}" srcOrd="2" destOrd="0" presId="urn:microsoft.com/office/officeart/2008/layout/VerticalCircle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A38768AA-C9F1-45D1-82CB-A0815EB25EB2}" type="doc">
      <dgm:prSet loTypeId="urn:microsoft.com/office/officeart/2005/8/layout/pList2" loCatId="list" qsTypeId="urn:microsoft.com/office/officeart/2005/8/quickstyle/simple5" qsCatId="simple" csTypeId="urn:microsoft.com/office/officeart/2005/8/colors/colorful4" csCatId="colorful" phldr="1"/>
      <dgm:spPr/>
      <dgm:t>
        <a:bodyPr/>
        <a:lstStyle/>
        <a:p>
          <a:endParaRPr lang="es-AR"/>
        </a:p>
      </dgm:t>
    </dgm:pt>
    <dgm:pt modelId="{0BA425EE-BFFC-4C35-A2FB-B4DF6BE29F1A}">
      <dgm:prSet/>
      <dgm:spPr/>
      <dgm:t>
        <a:bodyPr/>
        <a:lstStyle/>
        <a:p>
          <a:pPr rtl="0"/>
          <a:r>
            <a:rPr lang="es-ES_tradnl" b="1" dirty="0" smtClean="0">
              <a:solidFill>
                <a:schemeClr val="bg1"/>
              </a:solidFill>
              <a:latin typeface="Comic Sans MS" pitchFamily="66" charset="0"/>
            </a:rPr>
            <a:t>Documentación objetiva y profesional de las condiciones de privación de libertad</a:t>
          </a:r>
          <a:endParaRPr lang="es-AR" b="1" dirty="0">
            <a:solidFill>
              <a:schemeClr val="bg1"/>
            </a:solidFill>
            <a:latin typeface="Comic Sans MS" pitchFamily="66" charset="0"/>
          </a:endParaRPr>
        </a:p>
      </dgm:t>
    </dgm:pt>
    <dgm:pt modelId="{04AD7984-FE2A-4378-B8A5-97A54C4AB3D9}" type="parTrans" cxnId="{082FA6AC-A5C5-44FB-A9C4-1DA2A83253EF}">
      <dgm:prSet/>
      <dgm:spPr/>
      <dgm:t>
        <a:bodyPr/>
        <a:lstStyle/>
        <a:p>
          <a:endParaRPr lang="es-AR"/>
        </a:p>
      </dgm:t>
    </dgm:pt>
    <dgm:pt modelId="{6FF33FC9-8738-4456-89B8-F23A489BD785}" type="sibTrans" cxnId="{082FA6AC-A5C5-44FB-A9C4-1DA2A83253EF}">
      <dgm:prSet/>
      <dgm:spPr/>
      <dgm:t>
        <a:bodyPr/>
        <a:lstStyle/>
        <a:p>
          <a:endParaRPr lang="es-AR"/>
        </a:p>
      </dgm:t>
    </dgm:pt>
    <dgm:pt modelId="{7B8CD15C-D597-4E96-8652-CE356E542B9B}">
      <dgm:prSet/>
      <dgm:spPr/>
      <dgm:t>
        <a:bodyPr/>
        <a:lstStyle/>
        <a:p>
          <a:pPr rtl="0"/>
          <a:r>
            <a:rPr lang="es-ES_tradnl" b="1" dirty="0" smtClean="0">
              <a:solidFill>
                <a:schemeClr val="bg1"/>
              </a:solidFill>
              <a:latin typeface="Comic Sans MS" pitchFamily="66" charset="0"/>
            </a:rPr>
            <a:t>Análisis de su conformidad con los estándares nacionales, regionales y universales</a:t>
          </a:r>
          <a:endParaRPr lang="es-AR" b="1" dirty="0">
            <a:solidFill>
              <a:schemeClr val="bg1"/>
            </a:solidFill>
            <a:latin typeface="Comic Sans MS" pitchFamily="66" charset="0"/>
          </a:endParaRPr>
        </a:p>
      </dgm:t>
    </dgm:pt>
    <dgm:pt modelId="{D2791F39-D639-4BDB-AFF5-1E3BED408392}" type="parTrans" cxnId="{C6A6969A-C2D0-4657-A3A1-64C495B66A5B}">
      <dgm:prSet/>
      <dgm:spPr/>
      <dgm:t>
        <a:bodyPr/>
        <a:lstStyle/>
        <a:p>
          <a:endParaRPr lang="es-AR"/>
        </a:p>
      </dgm:t>
    </dgm:pt>
    <dgm:pt modelId="{CCE099E2-2E0A-4533-933D-CB2852ED7E99}" type="sibTrans" cxnId="{C6A6969A-C2D0-4657-A3A1-64C495B66A5B}">
      <dgm:prSet/>
      <dgm:spPr/>
      <dgm:t>
        <a:bodyPr/>
        <a:lstStyle/>
        <a:p>
          <a:endParaRPr lang="es-AR"/>
        </a:p>
      </dgm:t>
    </dgm:pt>
    <dgm:pt modelId="{D218FDF2-4186-4CEF-B988-0625EE0FBB9A}">
      <dgm:prSet/>
      <dgm:spPr/>
      <dgm:t>
        <a:bodyPr/>
        <a:lstStyle/>
        <a:p>
          <a:pPr rtl="0"/>
          <a:r>
            <a:rPr lang="es-ES_tradnl" b="1" dirty="0" smtClean="0">
              <a:solidFill>
                <a:schemeClr val="tx1">
                  <a:lumMod val="20000"/>
                  <a:lumOff val="80000"/>
                </a:schemeClr>
              </a:solidFill>
              <a:latin typeface="Comic Sans MS" pitchFamily="66" charset="0"/>
            </a:rPr>
            <a:t>Formulación de recomendaciones y reconocimiento de buenas prácticas</a:t>
          </a:r>
          <a:endParaRPr lang="es-AR" b="1" dirty="0">
            <a:solidFill>
              <a:schemeClr val="tx1">
                <a:lumMod val="20000"/>
                <a:lumOff val="80000"/>
              </a:schemeClr>
            </a:solidFill>
            <a:latin typeface="Comic Sans MS" pitchFamily="66" charset="0"/>
          </a:endParaRPr>
        </a:p>
      </dgm:t>
    </dgm:pt>
    <dgm:pt modelId="{0EB879B1-1D40-447D-9823-374F98BCEAD2}" type="parTrans" cxnId="{CF4ECE2A-2C3A-460B-9968-2C389A824A02}">
      <dgm:prSet/>
      <dgm:spPr/>
      <dgm:t>
        <a:bodyPr/>
        <a:lstStyle/>
        <a:p>
          <a:endParaRPr lang="es-AR"/>
        </a:p>
      </dgm:t>
    </dgm:pt>
    <dgm:pt modelId="{A32D9B77-BA5F-4315-9E1A-840B52CFAB05}" type="sibTrans" cxnId="{CF4ECE2A-2C3A-460B-9968-2C389A824A02}">
      <dgm:prSet/>
      <dgm:spPr/>
      <dgm:t>
        <a:bodyPr/>
        <a:lstStyle/>
        <a:p>
          <a:endParaRPr lang="es-AR"/>
        </a:p>
      </dgm:t>
    </dgm:pt>
    <dgm:pt modelId="{E2241912-0666-4D7E-86A3-5AA19E3569D0}">
      <dgm:prSet/>
      <dgm:spPr/>
      <dgm:t>
        <a:bodyPr/>
        <a:lstStyle/>
        <a:p>
          <a:pPr rtl="0"/>
          <a:r>
            <a:rPr lang="es-ES_tradnl" b="1" dirty="0" smtClean="0">
              <a:solidFill>
                <a:schemeClr val="tx1">
                  <a:lumMod val="20000"/>
                  <a:lumOff val="80000"/>
                </a:schemeClr>
              </a:solidFill>
              <a:latin typeface="Comic Sans MS" pitchFamily="66" charset="0"/>
            </a:rPr>
            <a:t>Seguimiento de la implementación de las recomendaciones</a:t>
          </a:r>
          <a:endParaRPr lang="es-AR" b="1" dirty="0">
            <a:solidFill>
              <a:schemeClr val="tx1">
                <a:lumMod val="20000"/>
                <a:lumOff val="80000"/>
              </a:schemeClr>
            </a:solidFill>
            <a:latin typeface="Comic Sans MS" pitchFamily="66" charset="0"/>
          </a:endParaRPr>
        </a:p>
      </dgm:t>
    </dgm:pt>
    <dgm:pt modelId="{DE015445-B988-42BA-833C-86721D30B80F}" type="parTrans" cxnId="{D5FEDEB3-B8DD-4086-B643-00912CD7371D}">
      <dgm:prSet/>
      <dgm:spPr/>
      <dgm:t>
        <a:bodyPr/>
        <a:lstStyle/>
        <a:p>
          <a:endParaRPr lang="es-AR"/>
        </a:p>
      </dgm:t>
    </dgm:pt>
    <dgm:pt modelId="{12E7A4A2-2D44-436D-8E5F-74CFCFF09570}" type="sibTrans" cxnId="{D5FEDEB3-B8DD-4086-B643-00912CD7371D}">
      <dgm:prSet/>
      <dgm:spPr/>
      <dgm:t>
        <a:bodyPr/>
        <a:lstStyle/>
        <a:p>
          <a:endParaRPr lang="es-AR"/>
        </a:p>
      </dgm:t>
    </dgm:pt>
    <dgm:pt modelId="{EA49027D-2D8D-4E8F-8090-37DA28AD42B7}" type="pres">
      <dgm:prSet presAssocID="{A38768AA-C9F1-45D1-82CB-A0815EB25EB2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s-AR"/>
        </a:p>
      </dgm:t>
    </dgm:pt>
    <dgm:pt modelId="{970F04CD-EFE9-4D57-939D-170C879353A5}" type="pres">
      <dgm:prSet presAssocID="{A38768AA-C9F1-45D1-82CB-A0815EB25EB2}" presName="bkgdShp" presStyleLbl="alignAccFollowNode1" presStyleIdx="0" presStyleCnt="1"/>
      <dgm:spPr/>
    </dgm:pt>
    <dgm:pt modelId="{1523F130-F4D5-4001-A37F-4CC4EAA8565C}" type="pres">
      <dgm:prSet presAssocID="{A38768AA-C9F1-45D1-82CB-A0815EB25EB2}" presName="linComp" presStyleCnt="0"/>
      <dgm:spPr/>
    </dgm:pt>
    <dgm:pt modelId="{C774BF39-374C-4377-827B-5DB2A2BA0583}" type="pres">
      <dgm:prSet presAssocID="{0BA425EE-BFFC-4C35-A2FB-B4DF6BE29F1A}" presName="compNode" presStyleCnt="0"/>
      <dgm:spPr/>
    </dgm:pt>
    <dgm:pt modelId="{9C831069-EAC7-428E-BE77-CA9700D714B6}" type="pres">
      <dgm:prSet presAssocID="{0BA425EE-BFFC-4C35-A2FB-B4DF6BE29F1A}" presName="node" presStyleLbl="node1" presStyleIdx="0" presStyleCnt="4" custLinFactNeighborX="2738" custLinFactNeighborY="327">
        <dgm:presLayoutVars>
          <dgm:bulletEnabled val="1"/>
        </dgm:presLayoutVars>
      </dgm:prSet>
      <dgm:spPr/>
      <dgm:t>
        <a:bodyPr/>
        <a:lstStyle/>
        <a:p>
          <a:endParaRPr lang="es-AR"/>
        </a:p>
      </dgm:t>
    </dgm:pt>
    <dgm:pt modelId="{52012F31-F107-4BE2-8473-2B515A8AACB2}" type="pres">
      <dgm:prSet presAssocID="{0BA425EE-BFFC-4C35-A2FB-B4DF6BE29F1A}" presName="invisiNode" presStyleLbl="node1" presStyleIdx="0" presStyleCnt="4"/>
      <dgm:spPr/>
    </dgm:pt>
    <dgm:pt modelId="{B214D3CE-4A92-4DD9-896D-D563FDCA2FF3}" type="pres">
      <dgm:prSet presAssocID="{0BA425EE-BFFC-4C35-A2FB-B4DF6BE29F1A}" presName="imagNode" presStyleLbl="fgImgPlac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41000" b="-41000"/>
          </a:stretch>
        </a:blipFill>
      </dgm:spPr>
    </dgm:pt>
    <dgm:pt modelId="{F0750131-BB6E-47D2-8870-A779BD3D2318}" type="pres">
      <dgm:prSet presAssocID="{6FF33FC9-8738-4456-89B8-F23A489BD785}" presName="sibTrans" presStyleLbl="sibTrans2D1" presStyleIdx="0" presStyleCnt="0"/>
      <dgm:spPr/>
      <dgm:t>
        <a:bodyPr/>
        <a:lstStyle/>
        <a:p>
          <a:endParaRPr lang="es-AR"/>
        </a:p>
      </dgm:t>
    </dgm:pt>
    <dgm:pt modelId="{F521CD82-4360-4DB2-89DE-549D1A60E6A6}" type="pres">
      <dgm:prSet presAssocID="{7B8CD15C-D597-4E96-8652-CE356E542B9B}" presName="compNode" presStyleCnt="0"/>
      <dgm:spPr/>
    </dgm:pt>
    <dgm:pt modelId="{8406F46F-0834-4443-8B3D-9277544820F4}" type="pres">
      <dgm:prSet presAssocID="{7B8CD15C-D597-4E96-8652-CE356E542B9B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s-AR"/>
        </a:p>
      </dgm:t>
    </dgm:pt>
    <dgm:pt modelId="{BA252614-098F-4A5B-BACD-701F186A4436}" type="pres">
      <dgm:prSet presAssocID="{7B8CD15C-D597-4E96-8652-CE356E542B9B}" presName="invisiNode" presStyleLbl="node1" presStyleIdx="1" presStyleCnt="4"/>
      <dgm:spPr/>
    </dgm:pt>
    <dgm:pt modelId="{E14B3079-5D66-458B-B82E-6B467D37E962}" type="pres">
      <dgm:prSet presAssocID="{7B8CD15C-D597-4E96-8652-CE356E542B9B}" presName="imagNode" presStyleLbl="fgImgPlace1" presStyleIdx="1" presStyleCnt="4"/>
      <dgm:spPr>
        <a:solidFill>
          <a:schemeClr val="accent3">
            <a:lumMod val="75000"/>
          </a:schemeClr>
        </a:solidFill>
        <a:ln>
          <a:noFill/>
        </a:ln>
        <a:effectLst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  <dgm:t>
        <a:bodyPr/>
        <a:lstStyle/>
        <a:p>
          <a:endParaRPr lang="es-AR"/>
        </a:p>
      </dgm:t>
    </dgm:pt>
    <dgm:pt modelId="{9FD9CAB6-332E-40DF-A17D-850E591002B6}" type="pres">
      <dgm:prSet presAssocID="{CCE099E2-2E0A-4533-933D-CB2852ED7E99}" presName="sibTrans" presStyleLbl="sibTrans2D1" presStyleIdx="0" presStyleCnt="0"/>
      <dgm:spPr/>
      <dgm:t>
        <a:bodyPr/>
        <a:lstStyle/>
        <a:p>
          <a:endParaRPr lang="es-AR"/>
        </a:p>
      </dgm:t>
    </dgm:pt>
    <dgm:pt modelId="{93998033-CDDA-4509-BC21-37A6581E704F}" type="pres">
      <dgm:prSet presAssocID="{D218FDF2-4186-4CEF-B988-0625EE0FBB9A}" presName="compNode" presStyleCnt="0"/>
      <dgm:spPr/>
    </dgm:pt>
    <dgm:pt modelId="{9B6818F7-8D4B-4604-9F5E-67EBA02AB93B}" type="pres">
      <dgm:prSet presAssocID="{D218FDF2-4186-4CEF-B988-0625EE0FBB9A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s-AR"/>
        </a:p>
      </dgm:t>
    </dgm:pt>
    <dgm:pt modelId="{E51E3C75-A7CE-4104-9B3A-59589321B542}" type="pres">
      <dgm:prSet presAssocID="{D218FDF2-4186-4CEF-B988-0625EE0FBB9A}" presName="invisiNode" presStyleLbl="node1" presStyleIdx="2" presStyleCnt="4"/>
      <dgm:spPr/>
    </dgm:pt>
    <dgm:pt modelId="{C16061A1-0771-40CC-9983-FE8D0F41B700}" type="pres">
      <dgm:prSet presAssocID="{D218FDF2-4186-4CEF-B988-0625EE0FBB9A}" presName="imagNode" presStyleLbl="fgImgPlace1" presStyleIdx="2" presStyleCnt="4"/>
      <dgm:spPr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14000" r="-14000"/>
          </a:stretch>
        </a:blipFill>
      </dgm:spPr>
    </dgm:pt>
    <dgm:pt modelId="{8E6A4AD1-906B-4F02-8EC9-8372BAA21565}" type="pres">
      <dgm:prSet presAssocID="{A32D9B77-BA5F-4315-9E1A-840B52CFAB05}" presName="sibTrans" presStyleLbl="sibTrans2D1" presStyleIdx="0" presStyleCnt="0"/>
      <dgm:spPr/>
      <dgm:t>
        <a:bodyPr/>
        <a:lstStyle/>
        <a:p>
          <a:endParaRPr lang="es-AR"/>
        </a:p>
      </dgm:t>
    </dgm:pt>
    <dgm:pt modelId="{89322F1B-ED27-467E-8486-9BEEFCFF584D}" type="pres">
      <dgm:prSet presAssocID="{E2241912-0666-4D7E-86A3-5AA19E3569D0}" presName="compNode" presStyleCnt="0"/>
      <dgm:spPr/>
    </dgm:pt>
    <dgm:pt modelId="{25032C09-E572-4A34-87CC-B8013609A2D4}" type="pres">
      <dgm:prSet presAssocID="{E2241912-0666-4D7E-86A3-5AA19E3569D0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s-AR"/>
        </a:p>
      </dgm:t>
    </dgm:pt>
    <dgm:pt modelId="{17606BEE-25EE-4B29-9A05-EEDAEE77D5A0}" type="pres">
      <dgm:prSet presAssocID="{E2241912-0666-4D7E-86A3-5AA19E3569D0}" presName="invisiNode" presStyleLbl="node1" presStyleIdx="3" presStyleCnt="4"/>
      <dgm:spPr/>
    </dgm:pt>
    <dgm:pt modelId="{E7003CBE-D764-4AE3-A9A4-4A0650597954}" type="pres">
      <dgm:prSet presAssocID="{E2241912-0666-4D7E-86A3-5AA19E3569D0}" presName="imagNode" presStyleLbl="fgImgPlace1" presStyleIdx="3" presStyleCnt="4"/>
      <dgm:spPr>
        <a:solidFill>
          <a:schemeClr val="accent3">
            <a:lumMod val="75000"/>
          </a:schemeClr>
        </a:solidFill>
        <a:ln>
          <a:noFill/>
        </a:ln>
        <a:effectLst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</dgm:pt>
  </dgm:ptLst>
  <dgm:cxnLst>
    <dgm:cxn modelId="{44F7F789-6401-43C3-A49F-1D2C42AD1F65}" type="presOf" srcId="{A38768AA-C9F1-45D1-82CB-A0815EB25EB2}" destId="{EA49027D-2D8D-4E8F-8090-37DA28AD42B7}" srcOrd="0" destOrd="0" presId="urn:microsoft.com/office/officeart/2005/8/layout/pList2"/>
    <dgm:cxn modelId="{CF4ECE2A-2C3A-460B-9968-2C389A824A02}" srcId="{A38768AA-C9F1-45D1-82CB-A0815EB25EB2}" destId="{D218FDF2-4186-4CEF-B988-0625EE0FBB9A}" srcOrd="2" destOrd="0" parTransId="{0EB879B1-1D40-447D-9823-374F98BCEAD2}" sibTransId="{A32D9B77-BA5F-4315-9E1A-840B52CFAB05}"/>
    <dgm:cxn modelId="{082FA6AC-A5C5-44FB-A9C4-1DA2A83253EF}" srcId="{A38768AA-C9F1-45D1-82CB-A0815EB25EB2}" destId="{0BA425EE-BFFC-4C35-A2FB-B4DF6BE29F1A}" srcOrd="0" destOrd="0" parTransId="{04AD7984-FE2A-4378-B8A5-97A54C4AB3D9}" sibTransId="{6FF33FC9-8738-4456-89B8-F23A489BD785}"/>
    <dgm:cxn modelId="{C6A6969A-C2D0-4657-A3A1-64C495B66A5B}" srcId="{A38768AA-C9F1-45D1-82CB-A0815EB25EB2}" destId="{7B8CD15C-D597-4E96-8652-CE356E542B9B}" srcOrd="1" destOrd="0" parTransId="{D2791F39-D639-4BDB-AFF5-1E3BED408392}" sibTransId="{CCE099E2-2E0A-4533-933D-CB2852ED7E99}"/>
    <dgm:cxn modelId="{17A035B3-F7F8-4525-82D5-2C148BB5DF27}" type="presOf" srcId="{6FF33FC9-8738-4456-89B8-F23A489BD785}" destId="{F0750131-BB6E-47D2-8870-A779BD3D2318}" srcOrd="0" destOrd="0" presId="urn:microsoft.com/office/officeart/2005/8/layout/pList2"/>
    <dgm:cxn modelId="{8CF58F0E-FA66-48D1-8685-2C1D59D481E8}" type="presOf" srcId="{A32D9B77-BA5F-4315-9E1A-840B52CFAB05}" destId="{8E6A4AD1-906B-4F02-8EC9-8372BAA21565}" srcOrd="0" destOrd="0" presId="urn:microsoft.com/office/officeart/2005/8/layout/pList2"/>
    <dgm:cxn modelId="{1A1F72CD-4077-437A-B333-4481C24FF068}" type="presOf" srcId="{CCE099E2-2E0A-4533-933D-CB2852ED7E99}" destId="{9FD9CAB6-332E-40DF-A17D-850E591002B6}" srcOrd="0" destOrd="0" presId="urn:microsoft.com/office/officeart/2005/8/layout/pList2"/>
    <dgm:cxn modelId="{D5FEDEB3-B8DD-4086-B643-00912CD7371D}" srcId="{A38768AA-C9F1-45D1-82CB-A0815EB25EB2}" destId="{E2241912-0666-4D7E-86A3-5AA19E3569D0}" srcOrd="3" destOrd="0" parTransId="{DE015445-B988-42BA-833C-86721D30B80F}" sibTransId="{12E7A4A2-2D44-436D-8E5F-74CFCFF09570}"/>
    <dgm:cxn modelId="{28E410FC-FE81-4908-8A2B-D04347C9FC3F}" type="presOf" srcId="{D218FDF2-4186-4CEF-B988-0625EE0FBB9A}" destId="{9B6818F7-8D4B-4604-9F5E-67EBA02AB93B}" srcOrd="0" destOrd="0" presId="urn:microsoft.com/office/officeart/2005/8/layout/pList2"/>
    <dgm:cxn modelId="{7EC8B0FE-01FB-4A32-8C0C-EC4686431D49}" type="presOf" srcId="{0BA425EE-BFFC-4C35-A2FB-B4DF6BE29F1A}" destId="{9C831069-EAC7-428E-BE77-CA9700D714B6}" srcOrd="0" destOrd="0" presId="urn:microsoft.com/office/officeart/2005/8/layout/pList2"/>
    <dgm:cxn modelId="{90527AA0-E482-4EC3-BABA-B74511DDF4F3}" type="presOf" srcId="{E2241912-0666-4D7E-86A3-5AA19E3569D0}" destId="{25032C09-E572-4A34-87CC-B8013609A2D4}" srcOrd="0" destOrd="0" presId="urn:microsoft.com/office/officeart/2005/8/layout/pList2"/>
    <dgm:cxn modelId="{8E8DC0B2-0066-41E5-8911-9E24B2130096}" type="presOf" srcId="{7B8CD15C-D597-4E96-8652-CE356E542B9B}" destId="{8406F46F-0834-4443-8B3D-9277544820F4}" srcOrd="0" destOrd="0" presId="urn:microsoft.com/office/officeart/2005/8/layout/pList2"/>
    <dgm:cxn modelId="{F5EFBBD0-4BD9-4CEC-8636-F58BF650B44C}" type="presParOf" srcId="{EA49027D-2D8D-4E8F-8090-37DA28AD42B7}" destId="{970F04CD-EFE9-4D57-939D-170C879353A5}" srcOrd="0" destOrd="0" presId="urn:microsoft.com/office/officeart/2005/8/layout/pList2"/>
    <dgm:cxn modelId="{93D9BEC0-7A1E-4DE3-95CC-A31546B1F272}" type="presParOf" srcId="{EA49027D-2D8D-4E8F-8090-37DA28AD42B7}" destId="{1523F130-F4D5-4001-A37F-4CC4EAA8565C}" srcOrd="1" destOrd="0" presId="urn:microsoft.com/office/officeart/2005/8/layout/pList2"/>
    <dgm:cxn modelId="{797CEB28-4714-40FA-BFC7-900CA6CCF250}" type="presParOf" srcId="{1523F130-F4D5-4001-A37F-4CC4EAA8565C}" destId="{C774BF39-374C-4377-827B-5DB2A2BA0583}" srcOrd="0" destOrd="0" presId="urn:microsoft.com/office/officeart/2005/8/layout/pList2"/>
    <dgm:cxn modelId="{09A33B3D-6D46-42DE-A3D7-B2EEE2DBA437}" type="presParOf" srcId="{C774BF39-374C-4377-827B-5DB2A2BA0583}" destId="{9C831069-EAC7-428E-BE77-CA9700D714B6}" srcOrd="0" destOrd="0" presId="urn:microsoft.com/office/officeart/2005/8/layout/pList2"/>
    <dgm:cxn modelId="{688B3B36-ACBE-4275-B4BA-AA6714580799}" type="presParOf" srcId="{C774BF39-374C-4377-827B-5DB2A2BA0583}" destId="{52012F31-F107-4BE2-8473-2B515A8AACB2}" srcOrd="1" destOrd="0" presId="urn:microsoft.com/office/officeart/2005/8/layout/pList2"/>
    <dgm:cxn modelId="{E7EE43C5-3C65-490D-9F4C-29817BA8C412}" type="presParOf" srcId="{C774BF39-374C-4377-827B-5DB2A2BA0583}" destId="{B214D3CE-4A92-4DD9-896D-D563FDCA2FF3}" srcOrd="2" destOrd="0" presId="urn:microsoft.com/office/officeart/2005/8/layout/pList2"/>
    <dgm:cxn modelId="{4877F4EA-9765-42AE-A234-5F7A681BB6E1}" type="presParOf" srcId="{1523F130-F4D5-4001-A37F-4CC4EAA8565C}" destId="{F0750131-BB6E-47D2-8870-A779BD3D2318}" srcOrd="1" destOrd="0" presId="urn:microsoft.com/office/officeart/2005/8/layout/pList2"/>
    <dgm:cxn modelId="{9D3C477E-4D84-4C85-92E0-26F9764609F1}" type="presParOf" srcId="{1523F130-F4D5-4001-A37F-4CC4EAA8565C}" destId="{F521CD82-4360-4DB2-89DE-549D1A60E6A6}" srcOrd="2" destOrd="0" presId="urn:microsoft.com/office/officeart/2005/8/layout/pList2"/>
    <dgm:cxn modelId="{B1C0567F-6C3D-4AC5-889D-C209F5EA48B2}" type="presParOf" srcId="{F521CD82-4360-4DB2-89DE-549D1A60E6A6}" destId="{8406F46F-0834-4443-8B3D-9277544820F4}" srcOrd="0" destOrd="0" presId="urn:microsoft.com/office/officeart/2005/8/layout/pList2"/>
    <dgm:cxn modelId="{D5A7B627-46FB-4A5C-89F0-FCC70FF7704F}" type="presParOf" srcId="{F521CD82-4360-4DB2-89DE-549D1A60E6A6}" destId="{BA252614-098F-4A5B-BACD-701F186A4436}" srcOrd="1" destOrd="0" presId="urn:microsoft.com/office/officeart/2005/8/layout/pList2"/>
    <dgm:cxn modelId="{F939E94E-DC90-4462-9ED7-CE0E55607054}" type="presParOf" srcId="{F521CD82-4360-4DB2-89DE-549D1A60E6A6}" destId="{E14B3079-5D66-458B-B82E-6B467D37E962}" srcOrd="2" destOrd="0" presId="urn:microsoft.com/office/officeart/2005/8/layout/pList2"/>
    <dgm:cxn modelId="{D9AA0B7D-A694-4BA1-81A0-7A4B2B1FFC40}" type="presParOf" srcId="{1523F130-F4D5-4001-A37F-4CC4EAA8565C}" destId="{9FD9CAB6-332E-40DF-A17D-850E591002B6}" srcOrd="3" destOrd="0" presId="urn:microsoft.com/office/officeart/2005/8/layout/pList2"/>
    <dgm:cxn modelId="{781793FF-6C5C-4F3C-AE58-5F683142048A}" type="presParOf" srcId="{1523F130-F4D5-4001-A37F-4CC4EAA8565C}" destId="{93998033-CDDA-4509-BC21-37A6581E704F}" srcOrd="4" destOrd="0" presId="urn:microsoft.com/office/officeart/2005/8/layout/pList2"/>
    <dgm:cxn modelId="{C96548A1-9F27-423A-93F2-66780609CE30}" type="presParOf" srcId="{93998033-CDDA-4509-BC21-37A6581E704F}" destId="{9B6818F7-8D4B-4604-9F5E-67EBA02AB93B}" srcOrd="0" destOrd="0" presId="urn:microsoft.com/office/officeart/2005/8/layout/pList2"/>
    <dgm:cxn modelId="{4D26834C-F437-4AB7-B979-F55CDEAA52E0}" type="presParOf" srcId="{93998033-CDDA-4509-BC21-37A6581E704F}" destId="{E51E3C75-A7CE-4104-9B3A-59589321B542}" srcOrd="1" destOrd="0" presId="urn:microsoft.com/office/officeart/2005/8/layout/pList2"/>
    <dgm:cxn modelId="{AA862753-1AC3-406F-916F-3607417A7DAB}" type="presParOf" srcId="{93998033-CDDA-4509-BC21-37A6581E704F}" destId="{C16061A1-0771-40CC-9983-FE8D0F41B700}" srcOrd="2" destOrd="0" presId="urn:microsoft.com/office/officeart/2005/8/layout/pList2"/>
    <dgm:cxn modelId="{8B107680-B974-4380-90FD-444168120FE1}" type="presParOf" srcId="{1523F130-F4D5-4001-A37F-4CC4EAA8565C}" destId="{8E6A4AD1-906B-4F02-8EC9-8372BAA21565}" srcOrd="5" destOrd="0" presId="urn:microsoft.com/office/officeart/2005/8/layout/pList2"/>
    <dgm:cxn modelId="{1D130D20-26B1-4183-9F53-903AA3ABE2F4}" type="presParOf" srcId="{1523F130-F4D5-4001-A37F-4CC4EAA8565C}" destId="{89322F1B-ED27-467E-8486-9BEEFCFF584D}" srcOrd="6" destOrd="0" presId="urn:microsoft.com/office/officeart/2005/8/layout/pList2"/>
    <dgm:cxn modelId="{0EF30697-0740-4AEE-94F3-2D02E4289AB6}" type="presParOf" srcId="{89322F1B-ED27-467E-8486-9BEEFCFF584D}" destId="{25032C09-E572-4A34-87CC-B8013609A2D4}" srcOrd="0" destOrd="0" presId="urn:microsoft.com/office/officeart/2005/8/layout/pList2"/>
    <dgm:cxn modelId="{D56C9748-2FC6-4A1E-A2BB-41CC2D600374}" type="presParOf" srcId="{89322F1B-ED27-467E-8486-9BEEFCFF584D}" destId="{17606BEE-25EE-4B29-9A05-EEDAEE77D5A0}" srcOrd="1" destOrd="0" presId="urn:microsoft.com/office/officeart/2005/8/layout/pList2"/>
    <dgm:cxn modelId="{D033DFF7-E037-4D14-90B9-32342FE19461}" type="presParOf" srcId="{89322F1B-ED27-467E-8486-9BEEFCFF584D}" destId="{E7003CBE-D764-4AE3-A9A4-4A0650597954}" srcOrd="2" destOrd="0" presId="urn:microsoft.com/office/officeart/2005/8/layout/p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8567FA0D-A73E-4353-9392-DA5B5669C931}" type="doc">
      <dgm:prSet loTypeId="urn:microsoft.com/office/officeart/2005/8/layout/hProcess11" loCatId="process" qsTypeId="urn:microsoft.com/office/officeart/2005/8/quickstyle/simple5" qsCatId="simple" csTypeId="urn:microsoft.com/office/officeart/2005/8/colors/colorful3" csCatId="colorful"/>
      <dgm:spPr/>
      <dgm:t>
        <a:bodyPr/>
        <a:lstStyle/>
        <a:p>
          <a:endParaRPr lang="es-AR"/>
        </a:p>
      </dgm:t>
    </dgm:pt>
    <dgm:pt modelId="{70DB042E-BD0A-497F-B19F-D563D1EAAEB4}">
      <dgm:prSet/>
      <dgm:spPr/>
      <dgm:t>
        <a:bodyPr/>
        <a:lstStyle/>
        <a:p>
          <a:pPr rtl="0"/>
          <a:r>
            <a:rPr lang="es-ES_tradnl" dirty="0" smtClean="0">
              <a:solidFill>
                <a:schemeClr val="bg1"/>
              </a:solidFill>
              <a:latin typeface="Comic Sans MS" pitchFamily="66" charset="0"/>
            </a:rPr>
            <a:t>La preparación de la visita</a:t>
          </a:r>
          <a:endParaRPr lang="es-AR" dirty="0">
            <a:solidFill>
              <a:schemeClr val="bg1"/>
            </a:solidFill>
            <a:latin typeface="Comic Sans MS" pitchFamily="66" charset="0"/>
          </a:endParaRPr>
        </a:p>
      </dgm:t>
    </dgm:pt>
    <dgm:pt modelId="{20B8DACF-A185-4ACE-A53F-002B238887AE}" type="parTrans" cxnId="{8CDE790C-000A-43BB-99E8-C773927B7666}">
      <dgm:prSet/>
      <dgm:spPr/>
      <dgm:t>
        <a:bodyPr/>
        <a:lstStyle/>
        <a:p>
          <a:endParaRPr lang="es-AR"/>
        </a:p>
      </dgm:t>
    </dgm:pt>
    <dgm:pt modelId="{5DFBAC1A-B072-444A-8E29-50F4ED9DEA89}" type="sibTrans" cxnId="{8CDE790C-000A-43BB-99E8-C773927B7666}">
      <dgm:prSet/>
      <dgm:spPr/>
      <dgm:t>
        <a:bodyPr/>
        <a:lstStyle/>
        <a:p>
          <a:endParaRPr lang="es-AR"/>
        </a:p>
      </dgm:t>
    </dgm:pt>
    <dgm:pt modelId="{67C53ACF-4AA1-4E58-AAB5-3B080B99F4B1}">
      <dgm:prSet/>
      <dgm:spPr/>
      <dgm:t>
        <a:bodyPr/>
        <a:lstStyle/>
        <a:p>
          <a:pPr rtl="0"/>
          <a:r>
            <a:rPr lang="es-ES_tradnl" dirty="0" smtClean="0">
              <a:solidFill>
                <a:schemeClr val="bg1"/>
              </a:solidFill>
              <a:latin typeface="Comic Sans MS" pitchFamily="66" charset="0"/>
            </a:rPr>
            <a:t>El desarrollo de la visita</a:t>
          </a:r>
          <a:endParaRPr lang="es-AR" dirty="0">
            <a:solidFill>
              <a:schemeClr val="bg1"/>
            </a:solidFill>
            <a:latin typeface="Comic Sans MS" pitchFamily="66" charset="0"/>
          </a:endParaRPr>
        </a:p>
      </dgm:t>
    </dgm:pt>
    <dgm:pt modelId="{31C36BB7-E342-4FFE-85D8-F6F2BD9A6E8D}" type="parTrans" cxnId="{0939AA1E-1E97-4212-B877-41D6A47E12CD}">
      <dgm:prSet/>
      <dgm:spPr/>
      <dgm:t>
        <a:bodyPr/>
        <a:lstStyle/>
        <a:p>
          <a:endParaRPr lang="es-AR"/>
        </a:p>
      </dgm:t>
    </dgm:pt>
    <dgm:pt modelId="{F58FD645-84CE-4AD7-BD19-4385FDF5B44B}" type="sibTrans" cxnId="{0939AA1E-1E97-4212-B877-41D6A47E12CD}">
      <dgm:prSet/>
      <dgm:spPr/>
      <dgm:t>
        <a:bodyPr/>
        <a:lstStyle/>
        <a:p>
          <a:endParaRPr lang="es-AR"/>
        </a:p>
      </dgm:t>
    </dgm:pt>
    <dgm:pt modelId="{0D066D65-EC6C-4792-952F-B0D82C410F00}">
      <dgm:prSet/>
      <dgm:spPr/>
      <dgm:t>
        <a:bodyPr/>
        <a:lstStyle/>
        <a:p>
          <a:pPr rtl="0"/>
          <a:r>
            <a:rPr lang="es-ES_tradnl" dirty="0" smtClean="0">
              <a:solidFill>
                <a:schemeClr val="bg1"/>
              </a:solidFill>
              <a:latin typeface="Comic Sans MS" pitchFamily="66" charset="0"/>
            </a:rPr>
            <a:t>El seguimiento de la visita</a:t>
          </a:r>
          <a:endParaRPr lang="es-AR" dirty="0">
            <a:solidFill>
              <a:schemeClr val="bg1"/>
            </a:solidFill>
            <a:latin typeface="Comic Sans MS" pitchFamily="66" charset="0"/>
          </a:endParaRPr>
        </a:p>
      </dgm:t>
    </dgm:pt>
    <dgm:pt modelId="{1553CFCE-A979-4E10-9324-F17F94768111}" type="parTrans" cxnId="{28F11980-8B67-48D9-A95F-3CA571D9CF29}">
      <dgm:prSet/>
      <dgm:spPr/>
      <dgm:t>
        <a:bodyPr/>
        <a:lstStyle/>
        <a:p>
          <a:endParaRPr lang="es-AR"/>
        </a:p>
      </dgm:t>
    </dgm:pt>
    <dgm:pt modelId="{E296FDB3-D597-469B-B817-67DE9F0508C7}" type="sibTrans" cxnId="{28F11980-8B67-48D9-A95F-3CA571D9CF29}">
      <dgm:prSet/>
      <dgm:spPr/>
      <dgm:t>
        <a:bodyPr/>
        <a:lstStyle/>
        <a:p>
          <a:endParaRPr lang="es-AR"/>
        </a:p>
      </dgm:t>
    </dgm:pt>
    <dgm:pt modelId="{F7D3E854-4B99-4109-8F1D-3083768D3CE9}" type="pres">
      <dgm:prSet presAssocID="{8567FA0D-A73E-4353-9392-DA5B5669C931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s-AR"/>
        </a:p>
      </dgm:t>
    </dgm:pt>
    <dgm:pt modelId="{EFAB2E9C-758E-42BE-B01D-E29253FEFDD3}" type="pres">
      <dgm:prSet presAssocID="{8567FA0D-A73E-4353-9392-DA5B5669C931}" presName="arrow" presStyleLbl="bgShp" presStyleIdx="0" presStyleCnt="1"/>
      <dgm:spPr/>
    </dgm:pt>
    <dgm:pt modelId="{A8BAFFC6-4091-4F38-8519-927336ACBA40}" type="pres">
      <dgm:prSet presAssocID="{8567FA0D-A73E-4353-9392-DA5B5669C931}" presName="points" presStyleCnt="0"/>
      <dgm:spPr/>
    </dgm:pt>
    <dgm:pt modelId="{B9D1EFAD-F250-44FB-9804-B9EBA7B13C4A}" type="pres">
      <dgm:prSet presAssocID="{70DB042E-BD0A-497F-B19F-D563D1EAAEB4}" presName="compositeA" presStyleCnt="0"/>
      <dgm:spPr/>
    </dgm:pt>
    <dgm:pt modelId="{47F22061-F122-4DCC-8733-3E0B1F13751A}" type="pres">
      <dgm:prSet presAssocID="{70DB042E-BD0A-497F-B19F-D563D1EAAEB4}" presName="textA" presStyleLbl="revTx" presStyleIdx="0" presStyleCnt="3">
        <dgm:presLayoutVars>
          <dgm:bulletEnabled val="1"/>
        </dgm:presLayoutVars>
      </dgm:prSet>
      <dgm:spPr/>
      <dgm:t>
        <a:bodyPr/>
        <a:lstStyle/>
        <a:p>
          <a:endParaRPr lang="es-AR"/>
        </a:p>
      </dgm:t>
    </dgm:pt>
    <dgm:pt modelId="{A02B1A39-74E8-48CA-A85F-1944684D8A48}" type="pres">
      <dgm:prSet presAssocID="{70DB042E-BD0A-497F-B19F-D563D1EAAEB4}" presName="circleA" presStyleLbl="node1" presStyleIdx="0" presStyleCnt="3"/>
      <dgm:spPr/>
    </dgm:pt>
    <dgm:pt modelId="{A9440DF7-057B-4739-A235-D9E0AF9FC3F0}" type="pres">
      <dgm:prSet presAssocID="{70DB042E-BD0A-497F-B19F-D563D1EAAEB4}" presName="spaceA" presStyleCnt="0"/>
      <dgm:spPr/>
    </dgm:pt>
    <dgm:pt modelId="{64BAE4F4-4E49-4B12-84C7-E164156E3872}" type="pres">
      <dgm:prSet presAssocID="{5DFBAC1A-B072-444A-8E29-50F4ED9DEA89}" presName="space" presStyleCnt="0"/>
      <dgm:spPr/>
    </dgm:pt>
    <dgm:pt modelId="{AB464CBF-DE4A-483D-8157-F61D379531C1}" type="pres">
      <dgm:prSet presAssocID="{67C53ACF-4AA1-4E58-AAB5-3B080B99F4B1}" presName="compositeB" presStyleCnt="0"/>
      <dgm:spPr/>
    </dgm:pt>
    <dgm:pt modelId="{D87B460B-D732-481D-A3ED-4F4F54F24691}" type="pres">
      <dgm:prSet presAssocID="{67C53ACF-4AA1-4E58-AAB5-3B080B99F4B1}" presName="textB" presStyleLbl="revTx" presStyleIdx="1" presStyleCnt="3">
        <dgm:presLayoutVars>
          <dgm:bulletEnabled val="1"/>
        </dgm:presLayoutVars>
      </dgm:prSet>
      <dgm:spPr/>
      <dgm:t>
        <a:bodyPr/>
        <a:lstStyle/>
        <a:p>
          <a:endParaRPr lang="es-AR"/>
        </a:p>
      </dgm:t>
    </dgm:pt>
    <dgm:pt modelId="{33835E82-B486-4251-872D-DA7109408B90}" type="pres">
      <dgm:prSet presAssocID="{67C53ACF-4AA1-4E58-AAB5-3B080B99F4B1}" presName="circleB" presStyleLbl="node1" presStyleIdx="1" presStyleCnt="3"/>
      <dgm:spPr/>
    </dgm:pt>
    <dgm:pt modelId="{9CA144AA-6670-460A-8300-CD0D55E3B917}" type="pres">
      <dgm:prSet presAssocID="{67C53ACF-4AA1-4E58-AAB5-3B080B99F4B1}" presName="spaceB" presStyleCnt="0"/>
      <dgm:spPr/>
    </dgm:pt>
    <dgm:pt modelId="{229C5774-0A0F-4D20-8E05-4B21643CA88A}" type="pres">
      <dgm:prSet presAssocID="{F58FD645-84CE-4AD7-BD19-4385FDF5B44B}" presName="space" presStyleCnt="0"/>
      <dgm:spPr/>
    </dgm:pt>
    <dgm:pt modelId="{875A2D9B-16AB-4997-82E9-F539A21B87B8}" type="pres">
      <dgm:prSet presAssocID="{0D066D65-EC6C-4792-952F-B0D82C410F00}" presName="compositeA" presStyleCnt="0"/>
      <dgm:spPr/>
    </dgm:pt>
    <dgm:pt modelId="{EBAEC212-633A-4CB7-9EFB-23D054F13262}" type="pres">
      <dgm:prSet presAssocID="{0D066D65-EC6C-4792-952F-B0D82C410F00}" presName="textA" presStyleLbl="revTx" presStyleIdx="2" presStyleCnt="3">
        <dgm:presLayoutVars>
          <dgm:bulletEnabled val="1"/>
        </dgm:presLayoutVars>
      </dgm:prSet>
      <dgm:spPr/>
      <dgm:t>
        <a:bodyPr/>
        <a:lstStyle/>
        <a:p>
          <a:endParaRPr lang="es-AR"/>
        </a:p>
      </dgm:t>
    </dgm:pt>
    <dgm:pt modelId="{69485131-ED3B-43F2-9C91-C7E5BC711D4E}" type="pres">
      <dgm:prSet presAssocID="{0D066D65-EC6C-4792-952F-B0D82C410F00}" presName="circleA" presStyleLbl="node1" presStyleIdx="2" presStyleCnt="3"/>
      <dgm:spPr/>
    </dgm:pt>
    <dgm:pt modelId="{84EC651F-5814-435E-8A18-A89738539B7D}" type="pres">
      <dgm:prSet presAssocID="{0D066D65-EC6C-4792-952F-B0D82C410F00}" presName="spaceA" presStyleCnt="0"/>
      <dgm:spPr/>
    </dgm:pt>
  </dgm:ptLst>
  <dgm:cxnLst>
    <dgm:cxn modelId="{8CDE790C-000A-43BB-99E8-C773927B7666}" srcId="{8567FA0D-A73E-4353-9392-DA5B5669C931}" destId="{70DB042E-BD0A-497F-B19F-D563D1EAAEB4}" srcOrd="0" destOrd="0" parTransId="{20B8DACF-A185-4ACE-A53F-002B238887AE}" sibTransId="{5DFBAC1A-B072-444A-8E29-50F4ED9DEA89}"/>
    <dgm:cxn modelId="{0939AA1E-1E97-4212-B877-41D6A47E12CD}" srcId="{8567FA0D-A73E-4353-9392-DA5B5669C931}" destId="{67C53ACF-4AA1-4E58-AAB5-3B080B99F4B1}" srcOrd="1" destOrd="0" parTransId="{31C36BB7-E342-4FFE-85D8-F6F2BD9A6E8D}" sibTransId="{F58FD645-84CE-4AD7-BD19-4385FDF5B44B}"/>
    <dgm:cxn modelId="{0930CD0D-AB68-464C-A241-5BEB10B58D2A}" type="presOf" srcId="{0D066D65-EC6C-4792-952F-B0D82C410F00}" destId="{EBAEC212-633A-4CB7-9EFB-23D054F13262}" srcOrd="0" destOrd="0" presId="urn:microsoft.com/office/officeart/2005/8/layout/hProcess11"/>
    <dgm:cxn modelId="{557BBC73-D7E1-47EC-916C-2073D06C143C}" type="presOf" srcId="{67C53ACF-4AA1-4E58-AAB5-3B080B99F4B1}" destId="{D87B460B-D732-481D-A3ED-4F4F54F24691}" srcOrd="0" destOrd="0" presId="urn:microsoft.com/office/officeart/2005/8/layout/hProcess11"/>
    <dgm:cxn modelId="{332F33B3-1EE0-4D3D-B27F-32C9C45A462B}" type="presOf" srcId="{70DB042E-BD0A-497F-B19F-D563D1EAAEB4}" destId="{47F22061-F122-4DCC-8733-3E0B1F13751A}" srcOrd="0" destOrd="0" presId="urn:microsoft.com/office/officeart/2005/8/layout/hProcess11"/>
    <dgm:cxn modelId="{28F11980-8B67-48D9-A95F-3CA571D9CF29}" srcId="{8567FA0D-A73E-4353-9392-DA5B5669C931}" destId="{0D066D65-EC6C-4792-952F-B0D82C410F00}" srcOrd="2" destOrd="0" parTransId="{1553CFCE-A979-4E10-9324-F17F94768111}" sibTransId="{E296FDB3-D597-469B-B817-67DE9F0508C7}"/>
    <dgm:cxn modelId="{419F0CA0-683D-43E8-A252-38E85E7396C6}" type="presOf" srcId="{8567FA0D-A73E-4353-9392-DA5B5669C931}" destId="{F7D3E854-4B99-4109-8F1D-3083768D3CE9}" srcOrd="0" destOrd="0" presId="urn:microsoft.com/office/officeart/2005/8/layout/hProcess11"/>
    <dgm:cxn modelId="{0B0D9D22-38D4-4A10-A04D-61D57A55FE68}" type="presParOf" srcId="{F7D3E854-4B99-4109-8F1D-3083768D3CE9}" destId="{EFAB2E9C-758E-42BE-B01D-E29253FEFDD3}" srcOrd="0" destOrd="0" presId="urn:microsoft.com/office/officeart/2005/8/layout/hProcess11"/>
    <dgm:cxn modelId="{E23CBE34-10C1-4332-A8BC-F60D5D201975}" type="presParOf" srcId="{F7D3E854-4B99-4109-8F1D-3083768D3CE9}" destId="{A8BAFFC6-4091-4F38-8519-927336ACBA40}" srcOrd="1" destOrd="0" presId="urn:microsoft.com/office/officeart/2005/8/layout/hProcess11"/>
    <dgm:cxn modelId="{106999AC-FF95-408E-B35F-7C7BF9F4B4DC}" type="presParOf" srcId="{A8BAFFC6-4091-4F38-8519-927336ACBA40}" destId="{B9D1EFAD-F250-44FB-9804-B9EBA7B13C4A}" srcOrd="0" destOrd="0" presId="urn:microsoft.com/office/officeart/2005/8/layout/hProcess11"/>
    <dgm:cxn modelId="{0194406F-BBAB-44F0-816E-CDAD60D1D8F8}" type="presParOf" srcId="{B9D1EFAD-F250-44FB-9804-B9EBA7B13C4A}" destId="{47F22061-F122-4DCC-8733-3E0B1F13751A}" srcOrd="0" destOrd="0" presId="urn:microsoft.com/office/officeart/2005/8/layout/hProcess11"/>
    <dgm:cxn modelId="{1EBC4DE8-F924-4E3B-8128-53C40EFDC0FE}" type="presParOf" srcId="{B9D1EFAD-F250-44FB-9804-B9EBA7B13C4A}" destId="{A02B1A39-74E8-48CA-A85F-1944684D8A48}" srcOrd="1" destOrd="0" presId="urn:microsoft.com/office/officeart/2005/8/layout/hProcess11"/>
    <dgm:cxn modelId="{08B2C7F7-1198-4E33-8E05-CB93D8BE2D54}" type="presParOf" srcId="{B9D1EFAD-F250-44FB-9804-B9EBA7B13C4A}" destId="{A9440DF7-057B-4739-A235-D9E0AF9FC3F0}" srcOrd="2" destOrd="0" presId="urn:microsoft.com/office/officeart/2005/8/layout/hProcess11"/>
    <dgm:cxn modelId="{D385B5F8-6F30-4E65-8BE7-78E0285EF492}" type="presParOf" srcId="{A8BAFFC6-4091-4F38-8519-927336ACBA40}" destId="{64BAE4F4-4E49-4B12-84C7-E164156E3872}" srcOrd="1" destOrd="0" presId="urn:microsoft.com/office/officeart/2005/8/layout/hProcess11"/>
    <dgm:cxn modelId="{35318AF6-95BB-4553-B933-9AE404C8B14B}" type="presParOf" srcId="{A8BAFFC6-4091-4F38-8519-927336ACBA40}" destId="{AB464CBF-DE4A-483D-8157-F61D379531C1}" srcOrd="2" destOrd="0" presId="urn:microsoft.com/office/officeart/2005/8/layout/hProcess11"/>
    <dgm:cxn modelId="{F4BEB6F3-A7DB-400D-B015-6BB210821944}" type="presParOf" srcId="{AB464CBF-DE4A-483D-8157-F61D379531C1}" destId="{D87B460B-D732-481D-A3ED-4F4F54F24691}" srcOrd="0" destOrd="0" presId="urn:microsoft.com/office/officeart/2005/8/layout/hProcess11"/>
    <dgm:cxn modelId="{80DB6668-03A2-4261-9340-E674D776EFA6}" type="presParOf" srcId="{AB464CBF-DE4A-483D-8157-F61D379531C1}" destId="{33835E82-B486-4251-872D-DA7109408B90}" srcOrd="1" destOrd="0" presId="urn:microsoft.com/office/officeart/2005/8/layout/hProcess11"/>
    <dgm:cxn modelId="{E9A1869D-C1B1-4D83-99AC-40CF85F432A9}" type="presParOf" srcId="{AB464CBF-DE4A-483D-8157-F61D379531C1}" destId="{9CA144AA-6670-460A-8300-CD0D55E3B917}" srcOrd="2" destOrd="0" presId="urn:microsoft.com/office/officeart/2005/8/layout/hProcess11"/>
    <dgm:cxn modelId="{030B7029-E1A4-4C06-9544-F2A7419AEB93}" type="presParOf" srcId="{A8BAFFC6-4091-4F38-8519-927336ACBA40}" destId="{229C5774-0A0F-4D20-8E05-4B21643CA88A}" srcOrd="3" destOrd="0" presId="urn:microsoft.com/office/officeart/2005/8/layout/hProcess11"/>
    <dgm:cxn modelId="{8B773CAF-AF0C-4A74-A260-D46FA5B4D4BD}" type="presParOf" srcId="{A8BAFFC6-4091-4F38-8519-927336ACBA40}" destId="{875A2D9B-16AB-4997-82E9-F539A21B87B8}" srcOrd="4" destOrd="0" presId="urn:microsoft.com/office/officeart/2005/8/layout/hProcess11"/>
    <dgm:cxn modelId="{6DAC5487-93DB-463D-A329-2BA0165C2784}" type="presParOf" srcId="{875A2D9B-16AB-4997-82E9-F539A21B87B8}" destId="{EBAEC212-633A-4CB7-9EFB-23D054F13262}" srcOrd="0" destOrd="0" presId="urn:microsoft.com/office/officeart/2005/8/layout/hProcess11"/>
    <dgm:cxn modelId="{ECC4D76C-BF76-4A16-824C-B60EDDE5CA58}" type="presParOf" srcId="{875A2D9B-16AB-4997-82E9-F539A21B87B8}" destId="{69485131-ED3B-43F2-9C91-C7E5BC711D4E}" srcOrd="1" destOrd="0" presId="urn:microsoft.com/office/officeart/2005/8/layout/hProcess11"/>
    <dgm:cxn modelId="{76BFC55F-D2AA-4B46-9ED0-A7341442FBFA}" type="presParOf" srcId="{875A2D9B-16AB-4997-82E9-F539A21B87B8}" destId="{84EC651F-5814-435E-8A18-A89738539B7D}" srcOrd="2" destOrd="0" presId="urn:microsoft.com/office/officeart/2005/8/layout/hProcess1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5B7C33B4-648C-48F5-8A05-E9AC7D56BAB9}" type="doc">
      <dgm:prSet loTypeId="urn:microsoft.com/office/officeart/2009/3/layout/HorizontalOrganizationChart" loCatId="hierarchy" qsTypeId="urn:microsoft.com/office/officeart/2005/8/quickstyle/simple5" qsCatId="simple" csTypeId="urn:microsoft.com/office/officeart/2005/8/colors/colorful2" csCatId="colorful" phldr="1"/>
      <dgm:spPr/>
      <dgm:t>
        <a:bodyPr/>
        <a:lstStyle/>
        <a:p>
          <a:endParaRPr lang="es-AR"/>
        </a:p>
      </dgm:t>
    </dgm:pt>
    <dgm:pt modelId="{77EDD15F-D3E5-498F-9A05-03D3C1E652D4}">
      <dgm:prSet custT="1"/>
      <dgm:spPr/>
      <dgm:t>
        <a:bodyPr/>
        <a:lstStyle/>
        <a:p>
          <a:pPr rtl="0"/>
          <a:r>
            <a:rPr lang="es-ES_tradnl" sz="1800" dirty="0" smtClean="0">
              <a:solidFill>
                <a:schemeClr val="tx1">
                  <a:lumMod val="20000"/>
                  <a:lumOff val="80000"/>
                </a:schemeClr>
              </a:solidFill>
              <a:latin typeface="Comic Sans MS" pitchFamily="66" charset="0"/>
            </a:rPr>
            <a:t>El programa deberá contemplar</a:t>
          </a:r>
          <a:endParaRPr lang="es-AR" sz="1800" dirty="0">
            <a:solidFill>
              <a:schemeClr val="tx1">
                <a:lumMod val="20000"/>
                <a:lumOff val="80000"/>
              </a:schemeClr>
            </a:solidFill>
            <a:latin typeface="Comic Sans MS" pitchFamily="66" charset="0"/>
          </a:endParaRPr>
        </a:p>
      </dgm:t>
    </dgm:pt>
    <dgm:pt modelId="{9F80C1E1-DB4B-4458-949D-D6F4D3E24198}" type="parTrans" cxnId="{08767334-52B0-442E-8737-9B6143BA4CA7}">
      <dgm:prSet/>
      <dgm:spPr/>
      <dgm:t>
        <a:bodyPr/>
        <a:lstStyle/>
        <a:p>
          <a:endParaRPr lang="es-AR"/>
        </a:p>
      </dgm:t>
    </dgm:pt>
    <dgm:pt modelId="{C008A943-AF4F-46EB-9984-346B185C4296}" type="sibTrans" cxnId="{08767334-52B0-442E-8737-9B6143BA4CA7}">
      <dgm:prSet/>
      <dgm:spPr/>
      <dgm:t>
        <a:bodyPr/>
        <a:lstStyle/>
        <a:p>
          <a:endParaRPr lang="es-AR"/>
        </a:p>
      </dgm:t>
    </dgm:pt>
    <dgm:pt modelId="{452CDACB-090F-4D98-880D-2AA5E85EF49C}">
      <dgm:prSet/>
      <dgm:spPr/>
      <dgm:t>
        <a:bodyPr/>
        <a:lstStyle/>
        <a:p>
          <a:pPr rtl="0"/>
          <a:r>
            <a:rPr lang="es-ES_tradnl" dirty="0" smtClean="0">
              <a:solidFill>
                <a:schemeClr val="bg1"/>
              </a:solidFill>
              <a:latin typeface="Comic Sans MS" panose="030F0702030302020204" pitchFamily="66" charset="0"/>
            </a:rPr>
            <a:t>Los objetivos generales y específicos del programa de visitas </a:t>
          </a:r>
          <a:endParaRPr lang="es-AR" dirty="0">
            <a:solidFill>
              <a:schemeClr val="bg1"/>
            </a:solidFill>
            <a:latin typeface="Comic Sans MS" panose="030F0702030302020204" pitchFamily="66" charset="0"/>
          </a:endParaRPr>
        </a:p>
      </dgm:t>
    </dgm:pt>
    <dgm:pt modelId="{18F40BB8-ADBA-4F74-AF4F-DA53D314FFBF}" type="parTrans" cxnId="{10B28654-D651-46FB-B3F7-A07FDC79E0A1}">
      <dgm:prSet/>
      <dgm:spPr/>
      <dgm:t>
        <a:bodyPr/>
        <a:lstStyle/>
        <a:p>
          <a:endParaRPr lang="es-AR"/>
        </a:p>
      </dgm:t>
    </dgm:pt>
    <dgm:pt modelId="{31304E0D-1959-41E2-9D1F-CFD036F05419}" type="sibTrans" cxnId="{10B28654-D651-46FB-B3F7-A07FDC79E0A1}">
      <dgm:prSet/>
      <dgm:spPr/>
      <dgm:t>
        <a:bodyPr/>
        <a:lstStyle/>
        <a:p>
          <a:endParaRPr lang="es-AR"/>
        </a:p>
      </dgm:t>
    </dgm:pt>
    <dgm:pt modelId="{DBF317EF-0766-46B2-A760-C49BC85D1A6F}">
      <dgm:prSet/>
      <dgm:spPr/>
      <dgm:t>
        <a:bodyPr/>
        <a:lstStyle/>
        <a:p>
          <a:pPr rtl="0"/>
          <a:r>
            <a:rPr lang="es-ES_tradnl" dirty="0" smtClean="0">
              <a:solidFill>
                <a:schemeClr val="bg1"/>
              </a:solidFill>
              <a:latin typeface="Comic Sans MS" pitchFamily="66" charset="0"/>
            </a:rPr>
            <a:t>Los protocolos de actuación </a:t>
          </a:r>
          <a:endParaRPr lang="es-AR" dirty="0">
            <a:solidFill>
              <a:schemeClr val="bg1"/>
            </a:solidFill>
            <a:latin typeface="Comic Sans MS" pitchFamily="66" charset="0"/>
          </a:endParaRPr>
        </a:p>
      </dgm:t>
    </dgm:pt>
    <dgm:pt modelId="{50EB37E3-9A04-41FA-890B-C41A7B401E62}" type="parTrans" cxnId="{31E47A29-A6D8-47D7-BF9A-299920CEF279}">
      <dgm:prSet/>
      <dgm:spPr/>
      <dgm:t>
        <a:bodyPr/>
        <a:lstStyle/>
        <a:p>
          <a:endParaRPr lang="es-AR"/>
        </a:p>
      </dgm:t>
    </dgm:pt>
    <dgm:pt modelId="{07187BF8-764B-47D3-8FAD-80A86DA2FE32}" type="sibTrans" cxnId="{31E47A29-A6D8-47D7-BF9A-299920CEF279}">
      <dgm:prSet/>
      <dgm:spPr/>
      <dgm:t>
        <a:bodyPr/>
        <a:lstStyle/>
        <a:p>
          <a:endParaRPr lang="es-AR"/>
        </a:p>
      </dgm:t>
    </dgm:pt>
    <dgm:pt modelId="{73661294-40F9-4F4C-9EF7-37986CFF67B2}">
      <dgm:prSet/>
      <dgm:spPr/>
      <dgm:t>
        <a:bodyPr/>
        <a:lstStyle/>
        <a:p>
          <a:pPr rtl="0"/>
          <a:r>
            <a:rPr lang="es-ES_tradnl" dirty="0" smtClean="0">
              <a:solidFill>
                <a:schemeClr val="bg1"/>
              </a:solidFill>
              <a:latin typeface="Comic Sans MS" pitchFamily="66" charset="0"/>
            </a:rPr>
            <a:t>El cronograma de visitas conteniendo</a:t>
          </a:r>
          <a:endParaRPr lang="es-AR" dirty="0">
            <a:solidFill>
              <a:schemeClr val="bg1"/>
            </a:solidFill>
            <a:latin typeface="Comic Sans MS" pitchFamily="66" charset="0"/>
          </a:endParaRPr>
        </a:p>
      </dgm:t>
    </dgm:pt>
    <dgm:pt modelId="{536818BA-8211-4755-9A50-F21A289CE85B}" type="parTrans" cxnId="{669562E1-46E8-4C0A-A9BD-D70F0ADC9913}">
      <dgm:prSet/>
      <dgm:spPr/>
      <dgm:t>
        <a:bodyPr/>
        <a:lstStyle/>
        <a:p>
          <a:endParaRPr lang="es-AR"/>
        </a:p>
      </dgm:t>
    </dgm:pt>
    <dgm:pt modelId="{E2C5C5BC-CCA8-4551-8BE7-7517C745DB0F}" type="sibTrans" cxnId="{669562E1-46E8-4C0A-A9BD-D70F0ADC9913}">
      <dgm:prSet/>
      <dgm:spPr/>
      <dgm:t>
        <a:bodyPr/>
        <a:lstStyle/>
        <a:p>
          <a:endParaRPr lang="es-AR"/>
        </a:p>
      </dgm:t>
    </dgm:pt>
    <dgm:pt modelId="{5A454633-DD11-43F5-9B45-902B6A32618A}">
      <dgm:prSet/>
      <dgm:spPr/>
      <dgm:t>
        <a:bodyPr/>
        <a:lstStyle/>
        <a:p>
          <a:pPr rtl="0"/>
          <a:r>
            <a:rPr lang="es-ES_tradnl" dirty="0" smtClean="0">
              <a:solidFill>
                <a:schemeClr val="bg1"/>
              </a:solidFill>
              <a:latin typeface="Comic Sans MS" panose="030F0702030302020204" pitchFamily="66" charset="0"/>
            </a:rPr>
            <a:t>El orden en que los establecimientos serán visitados</a:t>
          </a:r>
          <a:endParaRPr lang="es-AR" dirty="0">
            <a:solidFill>
              <a:schemeClr val="bg1"/>
            </a:solidFill>
            <a:latin typeface="Comic Sans MS" panose="030F0702030302020204" pitchFamily="66" charset="0"/>
          </a:endParaRPr>
        </a:p>
      </dgm:t>
    </dgm:pt>
    <dgm:pt modelId="{E1D8BB71-36D7-49F9-AE7D-180178090082}" type="parTrans" cxnId="{25E96972-8FC7-4671-BE2B-A5D401E8AD14}">
      <dgm:prSet/>
      <dgm:spPr/>
      <dgm:t>
        <a:bodyPr/>
        <a:lstStyle/>
        <a:p>
          <a:endParaRPr lang="es-AR"/>
        </a:p>
      </dgm:t>
    </dgm:pt>
    <dgm:pt modelId="{183ECF1A-545B-4CCF-B891-39B9E19EA122}" type="sibTrans" cxnId="{25E96972-8FC7-4671-BE2B-A5D401E8AD14}">
      <dgm:prSet/>
      <dgm:spPr/>
      <dgm:t>
        <a:bodyPr/>
        <a:lstStyle/>
        <a:p>
          <a:endParaRPr lang="es-AR"/>
        </a:p>
      </dgm:t>
    </dgm:pt>
    <dgm:pt modelId="{0DB823CD-97FF-4EC2-A87F-F4CF3535DA60}">
      <dgm:prSet/>
      <dgm:spPr/>
      <dgm:t>
        <a:bodyPr/>
        <a:lstStyle/>
        <a:p>
          <a:pPr rtl="0"/>
          <a:r>
            <a:rPr lang="es-ES_tradnl" dirty="0" smtClean="0">
              <a:solidFill>
                <a:schemeClr val="bg1"/>
              </a:solidFill>
              <a:latin typeface="Comic Sans MS" pitchFamily="66" charset="0"/>
            </a:rPr>
            <a:t>Las fechas probables</a:t>
          </a:r>
          <a:endParaRPr lang="es-AR" dirty="0">
            <a:solidFill>
              <a:schemeClr val="bg1"/>
            </a:solidFill>
            <a:latin typeface="Comic Sans MS" pitchFamily="66" charset="0"/>
          </a:endParaRPr>
        </a:p>
      </dgm:t>
    </dgm:pt>
    <dgm:pt modelId="{6C39711E-4825-41DD-AACD-08BF671DE8C1}" type="parTrans" cxnId="{BCA423DE-3F4D-441C-BDBF-FE7AB27DF26C}">
      <dgm:prSet/>
      <dgm:spPr/>
      <dgm:t>
        <a:bodyPr/>
        <a:lstStyle/>
        <a:p>
          <a:endParaRPr lang="es-AR"/>
        </a:p>
      </dgm:t>
    </dgm:pt>
    <dgm:pt modelId="{DB6A38B7-9D8F-4A89-B061-6B322CA982AC}" type="sibTrans" cxnId="{BCA423DE-3F4D-441C-BDBF-FE7AB27DF26C}">
      <dgm:prSet/>
      <dgm:spPr/>
      <dgm:t>
        <a:bodyPr/>
        <a:lstStyle/>
        <a:p>
          <a:endParaRPr lang="es-AR"/>
        </a:p>
      </dgm:t>
    </dgm:pt>
    <dgm:pt modelId="{DF23AE94-6272-4337-A291-3F86F8B77F75}">
      <dgm:prSet/>
      <dgm:spPr/>
      <dgm:t>
        <a:bodyPr/>
        <a:lstStyle/>
        <a:p>
          <a:pPr rtl="0"/>
          <a:r>
            <a:rPr lang="es-ES_tradnl" dirty="0" smtClean="0">
              <a:solidFill>
                <a:schemeClr val="bg1"/>
              </a:solidFill>
              <a:latin typeface="Comic Sans MS" pitchFamily="66" charset="0"/>
            </a:rPr>
            <a:t>La duración estimada de cada visita</a:t>
          </a:r>
          <a:endParaRPr lang="es-AR" dirty="0">
            <a:solidFill>
              <a:schemeClr val="bg1"/>
            </a:solidFill>
            <a:latin typeface="Comic Sans MS" pitchFamily="66" charset="0"/>
          </a:endParaRPr>
        </a:p>
      </dgm:t>
    </dgm:pt>
    <dgm:pt modelId="{4D4C47F1-5328-4C7D-BA08-0047489DC775}" type="parTrans" cxnId="{D5F78FAD-E5E7-45AC-A965-5BB81B552FB1}">
      <dgm:prSet/>
      <dgm:spPr/>
      <dgm:t>
        <a:bodyPr/>
        <a:lstStyle/>
        <a:p>
          <a:endParaRPr lang="es-AR"/>
        </a:p>
      </dgm:t>
    </dgm:pt>
    <dgm:pt modelId="{B4F12E51-3A8C-4715-86A6-7AA47BD9B7F3}" type="sibTrans" cxnId="{D5F78FAD-E5E7-45AC-A965-5BB81B552FB1}">
      <dgm:prSet/>
      <dgm:spPr/>
      <dgm:t>
        <a:bodyPr/>
        <a:lstStyle/>
        <a:p>
          <a:endParaRPr lang="es-AR"/>
        </a:p>
      </dgm:t>
    </dgm:pt>
    <dgm:pt modelId="{43AEDB2C-9918-41D5-8E3B-EB5FD663F82F}">
      <dgm:prSet/>
      <dgm:spPr/>
      <dgm:t>
        <a:bodyPr/>
        <a:lstStyle/>
        <a:p>
          <a:pPr rtl="0"/>
          <a:r>
            <a:rPr lang="es-ES_tradnl" dirty="0" smtClean="0">
              <a:solidFill>
                <a:schemeClr val="bg1"/>
              </a:solidFill>
              <a:latin typeface="Comic Sans MS" pitchFamily="66" charset="0"/>
            </a:rPr>
            <a:t>La cantidad de visitas de seguimiento que se estiman necesarias</a:t>
          </a:r>
          <a:endParaRPr lang="es-AR" dirty="0">
            <a:solidFill>
              <a:schemeClr val="bg1"/>
            </a:solidFill>
            <a:latin typeface="Comic Sans MS" pitchFamily="66" charset="0"/>
          </a:endParaRPr>
        </a:p>
      </dgm:t>
    </dgm:pt>
    <dgm:pt modelId="{0ED3B1E2-BE8C-4431-A55B-D5D928AB82D5}" type="parTrans" cxnId="{5D92EEF3-D077-4FA1-B6D5-409D43314D39}">
      <dgm:prSet/>
      <dgm:spPr/>
      <dgm:t>
        <a:bodyPr/>
        <a:lstStyle/>
        <a:p>
          <a:endParaRPr lang="es-AR"/>
        </a:p>
      </dgm:t>
    </dgm:pt>
    <dgm:pt modelId="{C9D1EF65-DBA4-4558-B491-60409E184F5B}" type="sibTrans" cxnId="{5D92EEF3-D077-4FA1-B6D5-409D43314D39}">
      <dgm:prSet/>
      <dgm:spPr/>
      <dgm:t>
        <a:bodyPr/>
        <a:lstStyle/>
        <a:p>
          <a:endParaRPr lang="es-AR"/>
        </a:p>
      </dgm:t>
    </dgm:pt>
    <dgm:pt modelId="{F30CC8A9-83D5-4810-B452-D9886FAB68C6}">
      <dgm:prSet/>
      <dgm:spPr/>
      <dgm:t>
        <a:bodyPr/>
        <a:lstStyle/>
        <a:p>
          <a:pPr rtl="0"/>
          <a:r>
            <a:rPr lang="es-ES_tradnl" dirty="0" smtClean="0">
              <a:solidFill>
                <a:schemeClr val="bg1"/>
              </a:solidFill>
              <a:latin typeface="Comic Sans MS" pitchFamily="66" charset="0"/>
            </a:rPr>
            <a:t>La previsión de visitas reactivas</a:t>
          </a:r>
          <a:endParaRPr lang="es-AR" dirty="0">
            <a:solidFill>
              <a:schemeClr val="bg1"/>
            </a:solidFill>
            <a:latin typeface="Comic Sans MS" pitchFamily="66" charset="0"/>
          </a:endParaRPr>
        </a:p>
      </dgm:t>
    </dgm:pt>
    <dgm:pt modelId="{0D544B04-68A3-42ED-B4F5-196551A3C898}" type="parTrans" cxnId="{63557AA4-27D9-4EA4-96F5-B67A5316F6D1}">
      <dgm:prSet/>
      <dgm:spPr/>
      <dgm:t>
        <a:bodyPr/>
        <a:lstStyle/>
        <a:p>
          <a:endParaRPr lang="es-AR"/>
        </a:p>
      </dgm:t>
    </dgm:pt>
    <dgm:pt modelId="{D57C556D-4D39-4F5B-BED5-8F029764697F}" type="sibTrans" cxnId="{63557AA4-27D9-4EA4-96F5-B67A5316F6D1}">
      <dgm:prSet/>
      <dgm:spPr/>
      <dgm:t>
        <a:bodyPr/>
        <a:lstStyle/>
        <a:p>
          <a:endParaRPr lang="es-AR"/>
        </a:p>
      </dgm:t>
    </dgm:pt>
    <dgm:pt modelId="{8F66C866-0A17-4199-A5DE-739E031F7E18}" type="pres">
      <dgm:prSet presAssocID="{5B7C33B4-648C-48F5-8A05-E9AC7D56BAB9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AR"/>
        </a:p>
      </dgm:t>
    </dgm:pt>
    <dgm:pt modelId="{0A8A83BF-9B08-4835-A94A-E3C9D89BF276}" type="pres">
      <dgm:prSet presAssocID="{77EDD15F-D3E5-498F-9A05-03D3C1E652D4}" presName="hierRoot1" presStyleCnt="0">
        <dgm:presLayoutVars>
          <dgm:hierBranch val="init"/>
        </dgm:presLayoutVars>
      </dgm:prSet>
      <dgm:spPr/>
    </dgm:pt>
    <dgm:pt modelId="{1194E3A8-9C63-4F4C-AC29-34462BE6A849}" type="pres">
      <dgm:prSet presAssocID="{77EDD15F-D3E5-498F-9A05-03D3C1E652D4}" presName="rootComposite1" presStyleCnt="0"/>
      <dgm:spPr/>
    </dgm:pt>
    <dgm:pt modelId="{89A914A8-25E6-492B-8D00-AA19CB568F0F}" type="pres">
      <dgm:prSet presAssocID="{77EDD15F-D3E5-498F-9A05-03D3C1E652D4}" presName="rootText1" presStyleLbl="node0" presStyleIdx="0" presStyleCnt="1" custScaleY="231899" custLinFactNeighborX="293" custLinFactNeighborY="-2312">
        <dgm:presLayoutVars>
          <dgm:chPref val="3"/>
        </dgm:presLayoutVars>
      </dgm:prSet>
      <dgm:spPr/>
      <dgm:t>
        <a:bodyPr/>
        <a:lstStyle/>
        <a:p>
          <a:endParaRPr lang="es-AR"/>
        </a:p>
      </dgm:t>
    </dgm:pt>
    <dgm:pt modelId="{F76BED92-6746-47C7-86D4-E7FB45270DBB}" type="pres">
      <dgm:prSet presAssocID="{77EDD15F-D3E5-498F-9A05-03D3C1E652D4}" presName="rootConnector1" presStyleLbl="node1" presStyleIdx="0" presStyleCnt="0"/>
      <dgm:spPr/>
      <dgm:t>
        <a:bodyPr/>
        <a:lstStyle/>
        <a:p>
          <a:endParaRPr lang="es-AR"/>
        </a:p>
      </dgm:t>
    </dgm:pt>
    <dgm:pt modelId="{D9EAD31F-CA2A-4655-B8B4-D0F047ED3AC4}" type="pres">
      <dgm:prSet presAssocID="{77EDD15F-D3E5-498F-9A05-03D3C1E652D4}" presName="hierChild2" presStyleCnt="0"/>
      <dgm:spPr/>
    </dgm:pt>
    <dgm:pt modelId="{2C77C34C-E7B4-41F5-B93E-BD6699BC2D8A}" type="pres">
      <dgm:prSet presAssocID="{18F40BB8-ADBA-4F74-AF4F-DA53D314FFBF}" presName="Name64" presStyleLbl="parChTrans1D2" presStyleIdx="0" presStyleCnt="3"/>
      <dgm:spPr/>
      <dgm:t>
        <a:bodyPr/>
        <a:lstStyle/>
        <a:p>
          <a:endParaRPr lang="es-AR"/>
        </a:p>
      </dgm:t>
    </dgm:pt>
    <dgm:pt modelId="{BC963B12-A61E-4135-9989-E7D7E030E154}" type="pres">
      <dgm:prSet presAssocID="{452CDACB-090F-4D98-880D-2AA5E85EF49C}" presName="hierRoot2" presStyleCnt="0">
        <dgm:presLayoutVars>
          <dgm:hierBranch val="init"/>
        </dgm:presLayoutVars>
      </dgm:prSet>
      <dgm:spPr/>
    </dgm:pt>
    <dgm:pt modelId="{FE0CC49F-DC49-4BE4-AE50-712ABB26031C}" type="pres">
      <dgm:prSet presAssocID="{452CDACB-090F-4D98-880D-2AA5E85EF49C}" presName="rootComposite" presStyleCnt="0"/>
      <dgm:spPr/>
    </dgm:pt>
    <dgm:pt modelId="{45B2265F-7EB7-4F27-91B4-920293EB9BE0}" type="pres">
      <dgm:prSet presAssocID="{452CDACB-090F-4D98-880D-2AA5E85EF49C}" presName="rootText" presStyleLbl="node2" presStyleIdx="0" presStyleCnt="3">
        <dgm:presLayoutVars>
          <dgm:chPref val="3"/>
        </dgm:presLayoutVars>
      </dgm:prSet>
      <dgm:spPr/>
      <dgm:t>
        <a:bodyPr/>
        <a:lstStyle/>
        <a:p>
          <a:endParaRPr lang="es-AR"/>
        </a:p>
      </dgm:t>
    </dgm:pt>
    <dgm:pt modelId="{B2CE4845-DCFC-4A1B-94DB-7665CD84F3B0}" type="pres">
      <dgm:prSet presAssocID="{452CDACB-090F-4D98-880D-2AA5E85EF49C}" presName="rootConnector" presStyleLbl="node2" presStyleIdx="0" presStyleCnt="3"/>
      <dgm:spPr/>
      <dgm:t>
        <a:bodyPr/>
        <a:lstStyle/>
        <a:p>
          <a:endParaRPr lang="es-AR"/>
        </a:p>
      </dgm:t>
    </dgm:pt>
    <dgm:pt modelId="{6D612195-2142-4524-A87F-24B585B02FD6}" type="pres">
      <dgm:prSet presAssocID="{452CDACB-090F-4D98-880D-2AA5E85EF49C}" presName="hierChild4" presStyleCnt="0"/>
      <dgm:spPr/>
    </dgm:pt>
    <dgm:pt modelId="{8F1D93B4-396C-465F-9155-5630D92E1AA3}" type="pres">
      <dgm:prSet presAssocID="{452CDACB-090F-4D98-880D-2AA5E85EF49C}" presName="hierChild5" presStyleCnt="0"/>
      <dgm:spPr/>
    </dgm:pt>
    <dgm:pt modelId="{4C3A1E10-9199-456B-AA07-A41E7187745C}" type="pres">
      <dgm:prSet presAssocID="{50EB37E3-9A04-41FA-890B-C41A7B401E62}" presName="Name64" presStyleLbl="parChTrans1D2" presStyleIdx="1" presStyleCnt="3"/>
      <dgm:spPr/>
      <dgm:t>
        <a:bodyPr/>
        <a:lstStyle/>
        <a:p>
          <a:endParaRPr lang="es-AR"/>
        </a:p>
      </dgm:t>
    </dgm:pt>
    <dgm:pt modelId="{0AE1F352-07C9-4790-9587-92CFB45D07AE}" type="pres">
      <dgm:prSet presAssocID="{DBF317EF-0766-46B2-A760-C49BC85D1A6F}" presName="hierRoot2" presStyleCnt="0">
        <dgm:presLayoutVars>
          <dgm:hierBranch val="init"/>
        </dgm:presLayoutVars>
      </dgm:prSet>
      <dgm:spPr/>
    </dgm:pt>
    <dgm:pt modelId="{0AC4CC37-41EE-4FA8-964C-087BAC25E7E6}" type="pres">
      <dgm:prSet presAssocID="{DBF317EF-0766-46B2-A760-C49BC85D1A6F}" presName="rootComposite" presStyleCnt="0"/>
      <dgm:spPr/>
    </dgm:pt>
    <dgm:pt modelId="{1B4FF8D2-44E5-497B-ADB1-0725DD588E19}" type="pres">
      <dgm:prSet presAssocID="{DBF317EF-0766-46B2-A760-C49BC85D1A6F}" presName="rootText" presStyleLbl="node2" presStyleIdx="1" presStyleCnt="3">
        <dgm:presLayoutVars>
          <dgm:chPref val="3"/>
        </dgm:presLayoutVars>
      </dgm:prSet>
      <dgm:spPr/>
      <dgm:t>
        <a:bodyPr/>
        <a:lstStyle/>
        <a:p>
          <a:endParaRPr lang="es-AR"/>
        </a:p>
      </dgm:t>
    </dgm:pt>
    <dgm:pt modelId="{18F78712-7829-4149-8008-2A1B8223C613}" type="pres">
      <dgm:prSet presAssocID="{DBF317EF-0766-46B2-A760-C49BC85D1A6F}" presName="rootConnector" presStyleLbl="node2" presStyleIdx="1" presStyleCnt="3"/>
      <dgm:spPr/>
      <dgm:t>
        <a:bodyPr/>
        <a:lstStyle/>
        <a:p>
          <a:endParaRPr lang="es-AR"/>
        </a:p>
      </dgm:t>
    </dgm:pt>
    <dgm:pt modelId="{9AA93880-54B1-48FC-A031-4E30EF9FE6F2}" type="pres">
      <dgm:prSet presAssocID="{DBF317EF-0766-46B2-A760-C49BC85D1A6F}" presName="hierChild4" presStyleCnt="0"/>
      <dgm:spPr/>
    </dgm:pt>
    <dgm:pt modelId="{379C6ADD-0860-4B43-A705-C508FC74592C}" type="pres">
      <dgm:prSet presAssocID="{DBF317EF-0766-46B2-A760-C49BC85D1A6F}" presName="hierChild5" presStyleCnt="0"/>
      <dgm:spPr/>
    </dgm:pt>
    <dgm:pt modelId="{0999D9A9-7709-4ACF-9CC5-B9666E18B097}" type="pres">
      <dgm:prSet presAssocID="{536818BA-8211-4755-9A50-F21A289CE85B}" presName="Name64" presStyleLbl="parChTrans1D2" presStyleIdx="2" presStyleCnt="3"/>
      <dgm:spPr/>
      <dgm:t>
        <a:bodyPr/>
        <a:lstStyle/>
        <a:p>
          <a:endParaRPr lang="es-AR"/>
        </a:p>
      </dgm:t>
    </dgm:pt>
    <dgm:pt modelId="{6E369684-FD2F-4502-8A58-690709F7433E}" type="pres">
      <dgm:prSet presAssocID="{73661294-40F9-4F4C-9EF7-37986CFF67B2}" presName="hierRoot2" presStyleCnt="0">
        <dgm:presLayoutVars>
          <dgm:hierBranch val="init"/>
        </dgm:presLayoutVars>
      </dgm:prSet>
      <dgm:spPr/>
    </dgm:pt>
    <dgm:pt modelId="{69C1F3FF-9701-4B15-B2A6-610E2E16ACED}" type="pres">
      <dgm:prSet presAssocID="{73661294-40F9-4F4C-9EF7-37986CFF67B2}" presName="rootComposite" presStyleCnt="0"/>
      <dgm:spPr/>
    </dgm:pt>
    <dgm:pt modelId="{7C54EEC0-C30F-4007-9B18-AD3488953967}" type="pres">
      <dgm:prSet presAssocID="{73661294-40F9-4F4C-9EF7-37986CFF67B2}" presName="rootText" presStyleLbl="node2" presStyleIdx="2" presStyleCnt="3">
        <dgm:presLayoutVars>
          <dgm:chPref val="3"/>
        </dgm:presLayoutVars>
      </dgm:prSet>
      <dgm:spPr/>
      <dgm:t>
        <a:bodyPr/>
        <a:lstStyle/>
        <a:p>
          <a:endParaRPr lang="es-AR"/>
        </a:p>
      </dgm:t>
    </dgm:pt>
    <dgm:pt modelId="{10AD6F01-C658-44CB-9E8A-03C4D32F6FD8}" type="pres">
      <dgm:prSet presAssocID="{73661294-40F9-4F4C-9EF7-37986CFF67B2}" presName="rootConnector" presStyleLbl="node2" presStyleIdx="2" presStyleCnt="3"/>
      <dgm:spPr/>
      <dgm:t>
        <a:bodyPr/>
        <a:lstStyle/>
        <a:p>
          <a:endParaRPr lang="es-AR"/>
        </a:p>
      </dgm:t>
    </dgm:pt>
    <dgm:pt modelId="{7646B1E4-973B-47F2-9A21-88A8924BEBDC}" type="pres">
      <dgm:prSet presAssocID="{73661294-40F9-4F4C-9EF7-37986CFF67B2}" presName="hierChild4" presStyleCnt="0"/>
      <dgm:spPr/>
    </dgm:pt>
    <dgm:pt modelId="{B52D875D-B62B-4DA2-945B-3A7882EC6923}" type="pres">
      <dgm:prSet presAssocID="{E1D8BB71-36D7-49F9-AE7D-180178090082}" presName="Name64" presStyleLbl="parChTrans1D3" presStyleIdx="0" presStyleCnt="5"/>
      <dgm:spPr/>
      <dgm:t>
        <a:bodyPr/>
        <a:lstStyle/>
        <a:p>
          <a:endParaRPr lang="es-AR"/>
        </a:p>
      </dgm:t>
    </dgm:pt>
    <dgm:pt modelId="{191F040B-FAEA-4B8E-98CD-5621BD634178}" type="pres">
      <dgm:prSet presAssocID="{5A454633-DD11-43F5-9B45-902B6A32618A}" presName="hierRoot2" presStyleCnt="0">
        <dgm:presLayoutVars>
          <dgm:hierBranch val="init"/>
        </dgm:presLayoutVars>
      </dgm:prSet>
      <dgm:spPr/>
    </dgm:pt>
    <dgm:pt modelId="{48CBC5B7-FBEC-4F2B-93A0-A7B400C025B8}" type="pres">
      <dgm:prSet presAssocID="{5A454633-DD11-43F5-9B45-902B6A32618A}" presName="rootComposite" presStyleCnt="0"/>
      <dgm:spPr/>
    </dgm:pt>
    <dgm:pt modelId="{F7F56522-31D3-4A02-8DDD-2496F2DD78EC}" type="pres">
      <dgm:prSet presAssocID="{5A454633-DD11-43F5-9B45-902B6A32618A}" presName="rootText" presStyleLbl="node3" presStyleIdx="0" presStyleCnt="5">
        <dgm:presLayoutVars>
          <dgm:chPref val="3"/>
        </dgm:presLayoutVars>
      </dgm:prSet>
      <dgm:spPr/>
      <dgm:t>
        <a:bodyPr/>
        <a:lstStyle/>
        <a:p>
          <a:endParaRPr lang="es-AR"/>
        </a:p>
      </dgm:t>
    </dgm:pt>
    <dgm:pt modelId="{E24BB38D-DCFA-444A-B3FB-ADBF861CA0EE}" type="pres">
      <dgm:prSet presAssocID="{5A454633-DD11-43F5-9B45-902B6A32618A}" presName="rootConnector" presStyleLbl="node3" presStyleIdx="0" presStyleCnt="5"/>
      <dgm:spPr/>
      <dgm:t>
        <a:bodyPr/>
        <a:lstStyle/>
        <a:p>
          <a:endParaRPr lang="es-AR"/>
        </a:p>
      </dgm:t>
    </dgm:pt>
    <dgm:pt modelId="{3F9F9B63-8A7E-4BA9-AAA0-E9863DDB42CC}" type="pres">
      <dgm:prSet presAssocID="{5A454633-DD11-43F5-9B45-902B6A32618A}" presName="hierChild4" presStyleCnt="0"/>
      <dgm:spPr/>
    </dgm:pt>
    <dgm:pt modelId="{011279CA-C3DF-4B17-AF01-52D2AF7F32D5}" type="pres">
      <dgm:prSet presAssocID="{5A454633-DD11-43F5-9B45-902B6A32618A}" presName="hierChild5" presStyleCnt="0"/>
      <dgm:spPr/>
    </dgm:pt>
    <dgm:pt modelId="{E2CE480F-A264-450E-BFC9-B097E50CB810}" type="pres">
      <dgm:prSet presAssocID="{6C39711E-4825-41DD-AACD-08BF671DE8C1}" presName="Name64" presStyleLbl="parChTrans1D3" presStyleIdx="1" presStyleCnt="5"/>
      <dgm:spPr/>
      <dgm:t>
        <a:bodyPr/>
        <a:lstStyle/>
        <a:p>
          <a:endParaRPr lang="es-AR"/>
        </a:p>
      </dgm:t>
    </dgm:pt>
    <dgm:pt modelId="{AB5E976E-63A2-4134-87EA-2D69B31D810F}" type="pres">
      <dgm:prSet presAssocID="{0DB823CD-97FF-4EC2-A87F-F4CF3535DA60}" presName="hierRoot2" presStyleCnt="0">
        <dgm:presLayoutVars>
          <dgm:hierBranch val="init"/>
        </dgm:presLayoutVars>
      </dgm:prSet>
      <dgm:spPr/>
    </dgm:pt>
    <dgm:pt modelId="{02713166-1EFA-4128-B440-E77CD60B7CC1}" type="pres">
      <dgm:prSet presAssocID="{0DB823CD-97FF-4EC2-A87F-F4CF3535DA60}" presName="rootComposite" presStyleCnt="0"/>
      <dgm:spPr/>
    </dgm:pt>
    <dgm:pt modelId="{E593501B-6876-49F0-BB85-76622BC62E27}" type="pres">
      <dgm:prSet presAssocID="{0DB823CD-97FF-4EC2-A87F-F4CF3535DA60}" presName="rootText" presStyleLbl="node3" presStyleIdx="1" presStyleCnt="5">
        <dgm:presLayoutVars>
          <dgm:chPref val="3"/>
        </dgm:presLayoutVars>
      </dgm:prSet>
      <dgm:spPr/>
      <dgm:t>
        <a:bodyPr/>
        <a:lstStyle/>
        <a:p>
          <a:endParaRPr lang="es-AR"/>
        </a:p>
      </dgm:t>
    </dgm:pt>
    <dgm:pt modelId="{4B920DAB-DFE8-4E29-A54B-6259555196F2}" type="pres">
      <dgm:prSet presAssocID="{0DB823CD-97FF-4EC2-A87F-F4CF3535DA60}" presName="rootConnector" presStyleLbl="node3" presStyleIdx="1" presStyleCnt="5"/>
      <dgm:spPr/>
      <dgm:t>
        <a:bodyPr/>
        <a:lstStyle/>
        <a:p>
          <a:endParaRPr lang="es-AR"/>
        </a:p>
      </dgm:t>
    </dgm:pt>
    <dgm:pt modelId="{0CF741E3-153E-4D98-AFFB-45898639E016}" type="pres">
      <dgm:prSet presAssocID="{0DB823CD-97FF-4EC2-A87F-F4CF3535DA60}" presName="hierChild4" presStyleCnt="0"/>
      <dgm:spPr/>
    </dgm:pt>
    <dgm:pt modelId="{00C9BAB9-F96F-4F34-9995-0CE485FF981B}" type="pres">
      <dgm:prSet presAssocID="{0DB823CD-97FF-4EC2-A87F-F4CF3535DA60}" presName="hierChild5" presStyleCnt="0"/>
      <dgm:spPr/>
    </dgm:pt>
    <dgm:pt modelId="{6133D81C-7303-4301-ABC5-B08CF89DF4C0}" type="pres">
      <dgm:prSet presAssocID="{4D4C47F1-5328-4C7D-BA08-0047489DC775}" presName="Name64" presStyleLbl="parChTrans1D3" presStyleIdx="2" presStyleCnt="5"/>
      <dgm:spPr/>
      <dgm:t>
        <a:bodyPr/>
        <a:lstStyle/>
        <a:p>
          <a:endParaRPr lang="es-AR"/>
        </a:p>
      </dgm:t>
    </dgm:pt>
    <dgm:pt modelId="{4B43CF8B-7F8D-448B-BDBE-1F329695F2DD}" type="pres">
      <dgm:prSet presAssocID="{DF23AE94-6272-4337-A291-3F86F8B77F75}" presName="hierRoot2" presStyleCnt="0">
        <dgm:presLayoutVars>
          <dgm:hierBranch val="init"/>
        </dgm:presLayoutVars>
      </dgm:prSet>
      <dgm:spPr/>
    </dgm:pt>
    <dgm:pt modelId="{32CF29CA-2B0B-4C0A-9DBC-B33881BC3D4C}" type="pres">
      <dgm:prSet presAssocID="{DF23AE94-6272-4337-A291-3F86F8B77F75}" presName="rootComposite" presStyleCnt="0"/>
      <dgm:spPr/>
    </dgm:pt>
    <dgm:pt modelId="{1A35FAEC-A1C2-4C23-AEFD-B365B12DB5C7}" type="pres">
      <dgm:prSet presAssocID="{DF23AE94-6272-4337-A291-3F86F8B77F75}" presName="rootText" presStyleLbl="node3" presStyleIdx="2" presStyleCnt="5">
        <dgm:presLayoutVars>
          <dgm:chPref val="3"/>
        </dgm:presLayoutVars>
      </dgm:prSet>
      <dgm:spPr/>
      <dgm:t>
        <a:bodyPr/>
        <a:lstStyle/>
        <a:p>
          <a:endParaRPr lang="es-AR"/>
        </a:p>
      </dgm:t>
    </dgm:pt>
    <dgm:pt modelId="{2C9017C6-9ECD-4505-8247-A6AB49ABE910}" type="pres">
      <dgm:prSet presAssocID="{DF23AE94-6272-4337-A291-3F86F8B77F75}" presName="rootConnector" presStyleLbl="node3" presStyleIdx="2" presStyleCnt="5"/>
      <dgm:spPr/>
      <dgm:t>
        <a:bodyPr/>
        <a:lstStyle/>
        <a:p>
          <a:endParaRPr lang="es-AR"/>
        </a:p>
      </dgm:t>
    </dgm:pt>
    <dgm:pt modelId="{EDC3532E-A946-4FAF-8F7F-F333864B59E0}" type="pres">
      <dgm:prSet presAssocID="{DF23AE94-6272-4337-A291-3F86F8B77F75}" presName="hierChild4" presStyleCnt="0"/>
      <dgm:spPr/>
    </dgm:pt>
    <dgm:pt modelId="{B8838448-44F6-487F-8CF9-FEA93332A0D6}" type="pres">
      <dgm:prSet presAssocID="{DF23AE94-6272-4337-A291-3F86F8B77F75}" presName="hierChild5" presStyleCnt="0"/>
      <dgm:spPr/>
    </dgm:pt>
    <dgm:pt modelId="{433BEDBD-D210-4567-952F-68EAEDB06973}" type="pres">
      <dgm:prSet presAssocID="{0ED3B1E2-BE8C-4431-A55B-D5D928AB82D5}" presName="Name64" presStyleLbl="parChTrans1D3" presStyleIdx="3" presStyleCnt="5"/>
      <dgm:spPr/>
      <dgm:t>
        <a:bodyPr/>
        <a:lstStyle/>
        <a:p>
          <a:endParaRPr lang="es-AR"/>
        </a:p>
      </dgm:t>
    </dgm:pt>
    <dgm:pt modelId="{DBEFD4F9-70EB-48CA-9CBD-6F47A72BD3FF}" type="pres">
      <dgm:prSet presAssocID="{43AEDB2C-9918-41D5-8E3B-EB5FD663F82F}" presName="hierRoot2" presStyleCnt="0">
        <dgm:presLayoutVars>
          <dgm:hierBranch val="init"/>
        </dgm:presLayoutVars>
      </dgm:prSet>
      <dgm:spPr/>
    </dgm:pt>
    <dgm:pt modelId="{E0223A37-C765-4F2F-93F5-193D7E45EC80}" type="pres">
      <dgm:prSet presAssocID="{43AEDB2C-9918-41D5-8E3B-EB5FD663F82F}" presName="rootComposite" presStyleCnt="0"/>
      <dgm:spPr/>
    </dgm:pt>
    <dgm:pt modelId="{55CC2491-8599-47AF-ADD3-00ED964E2352}" type="pres">
      <dgm:prSet presAssocID="{43AEDB2C-9918-41D5-8E3B-EB5FD663F82F}" presName="rootText" presStyleLbl="node3" presStyleIdx="3" presStyleCnt="5">
        <dgm:presLayoutVars>
          <dgm:chPref val="3"/>
        </dgm:presLayoutVars>
      </dgm:prSet>
      <dgm:spPr/>
      <dgm:t>
        <a:bodyPr/>
        <a:lstStyle/>
        <a:p>
          <a:endParaRPr lang="es-AR"/>
        </a:p>
      </dgm:t>
    </dgm:pt>
    <dgm:pt modelId="{0DF499BE-4F04-406D-9B2B-8F9268A7EEC8}" type="pres">
      <dgm:prSet presAssocID="{43AEDB2C-9918-41D5-8E3B-EB5FD663F82F}" presName="rootConnector" presStyleLbl="node3" presStyleIdx="3" presStyleCnt="5"/>
      <dgm:spPr/>
      <dgm:t>
        <a:bodyPr/>
        <a:lstStyle/>
        <a:p>
          <a:endParaRPr lang="es-AR"/>
        </a:p>
      </dgm:t>
    </dgm:pt>
    <dgm:pt modelId="{7C92286F-7172-4AEE-A246-78C8F9C7CF5D}" type="pres">
      <dgm:prSet presAssocID="{43AEDB2C-9918-41D5-8E3B-EB5FD663F82F}" presName="hierChild4" presStyleCnt="0"/>
      <dgm:spPr/>
    </dgm:pt>
    <dgm:pt modelId="{6B6FBE1A-4391-4DA5-8C4B-85AF0B2B0887}" type="pres">
      <dgm:prSet presAssocID="{43AEDB2C-9918-41D5-8E3B-EB5FD663F82F}" presName="hierChild5" presStyleCnt="0"/>
      <dgm:spPr/>
    </dgm:pt>
    <dgm:pt modelId="{247712DB-F65D-484B-B9E1-917FA355825B}" type="pres">
      <dgm:prSet presAssocID="{0D544B04-68A3-42ED-B4F5-196551A3C898}" presName="Name64" presStyleLbl="parChTrans1D3" presStyleIdx="4" presStyleCnt="5"/>
      <dgm:spPr/>
      <dgm:t>
        <a:bodyPr/>
        <a:lstStyle/>
        <a:p>
          <a:endParaRPr lang="es-AR"/>
        </a:p>
      </dgm:t>
    </dgm:pt>
    <dgm:pt modelId="{F96C0F23-8B41-477F-AD0B-14B2AC3D2728}" type="pres">
      <dgm:prSet presAssocID="{F30CC8A9-83D5-4810-B452-D9886FAB68C6}" presName="hierRoot2" presStyleCnt="0">
        <dgm:presLayoutVars>
          <dgm:hierBranch val="init"/>
        </dgm:presLayoutVars>
      </dgm:prSet>
      <dgm:spPr/>
    </dgm:pt>
    <dgm:pt modelId="{1CB0BAD5-B7BB-4FBE-B1A9-6F684F83B4DE}" type="pres">
      <dgm:prSet presAssocID="{F30CC8A9-83D5-4810-B452-D9886FAB68C6}" presName="rootComposite" presStyleCnt="0"/>
      <dgm:spPr/>
    </dgm:pt>
    <dgm:pt modelId="{6D1F982C-D81B-45BD-AF36-C071A10BD246}" type="pres">
      <dgm:prSet presAssocID="{F30CC8A9-83D5-4810-B452-D9886FAB68C6}" presName="rootText" presStyleLbl="node3" presStyleIdx="4" presStyleCnt="5">
        <dgm:presLayoutVars>
          <dgm:chPref val="3"/>
        </dgm:presLayoutVars>
      </dgm:prSet>
      <dgm:spPr/>
      <dgm:t>
        <a:bodyPr/>
        <a:lstStyle/>
        <a:p>
          <a:endParaRPr lang="es-AR"/>
        </a:p>
      </dgm:t>
    </dgm:pt>
    <dgm:pt modelId="{FF734139-5A98-4008-A8D8-89C78FE27272}" type="pres">
      <dgm:prSet presAssocID="{F30CC8A9-83D5-4810-B452-D9886FAB68C6}" presName="rootConnector" presStyleLbl="node3" presStyleIdx="4" presStyleCnt="5"/>
      <dgm:spPr/>
      <dgm:t>
        <a:bodyPr/>
        <a:lstStyle/>
        <a:p>
          <a:endParaRPr lang="es-AR"/>
        </a:p>
      </dgm:t>
    </dgm:pt>
    <dgm:pt modelId="{18F6C41B-6E39-47F5-A9F7-810EA784F7EA}" type="pres">
      <dgm:prSet presAssocID="{F30CC8A9-83D5-4810-B452-D9886FAB68C6}" presName="hierChild4" presStyleCnt="0"/>
      <dgm:spPr/>
    </dgm:pt>
    <dgm:pt modelId="{6CC5B85A-11B0-4BBD-A5D4-7A4011201D54}" type="pres">
      <dgm:prSet presAssocID="{F30CC8A9-83D5-4810-B452-D9886FAB68C6}" presName="hierChild5" presStyleCnt="0"/>
      <dgm:spPr/>
    </dgm:pt>
    <dgm:pt modelId="{1EB1901E-943B-41C2-A261-F25798E17AD0}" type="pres">
      <dgm:prSet presAssocID="{73661294-40F9-4F4C-9EF7-37986CFF67B2}" presName="hierChild5" presStyleCnt="0"/>
      <dgm:spPr/>
    </dgm:pt>
    <dgm:pt modelId="{60AEA811-7DBE-431E-9B09-0C566C11020D}" type="pres">
      <dgm:prSet presAssocID="{77EDD15F-D3E5-498F-9A05-03D3C1E652D4}" presName="hierChild3" presStyleCnt="0"/>
      <dgm:spPr/>
    </dgm:pt>
  </dgm:ptLst>
  <dgm:cxnLst>
    <dgm:cxn modelId="{08767334-52B0-442E-8737-9B6143BA4CA7}" srcId="{5B7C33B4-648C-48F5-8A05-E9AC7D56BAB9}" destId="{77EDD15F-D3E5-498F-9A05-03D3C1E652D4}" srcOrd="0" destOrd="0" parTransId="{9F80C1E1-DB4B-4458-949D-D6F4D3E24198}" sibTransId="{C008A943-AF4F-46EB-9984-346B185C4296}"/>
    <dgm:cxn modelId="{D5F78FAD-E5E7-45AC-A965-5BB81B552FB1}" srcId="{73661294-40F9-4F4C-9EF7-37986CFF67B2}" destId="{DF23AE94-6272-4337-A291-3F86F8B77F75}" srcOrd="2" destOrd="0" parTransId="{4D4C47F1-5328-4C7D-BA08-0047489DC775}" sibTransId="{B4F12E51-3A8C-4715-86A6-7AA47BD9B7F3}"/>
    <dgm:cxn modelId="{CFCE94EB-4460-41E2-9278-56894A1A161B}" type="presOf" srcId="{4D4C47F1-5328-4C7D-BA08-0047489DC775}" destId="{6133D81C-7303-4301-ABC5-B08CF89DF4C0}" srcOrd="0" destOrd="0" presId="urn:microsoft.com/office/officeart/2009/3/layout/HorizontalOrganizationChart"/>
    <dgm:cxn modelId="{938047F4-D136-4662-AD57-43B0DE9C0A68}" type="presOf" srcId="{536818BA-8211-4755-9A50-F21A289CE85B}" destId="{0999D9A9-7709-4ACF-9CC5-B9666E18B097}" srcOrd="0" destOrd="0" presId="urn:microsoft.com/office/officeart/2009/3/layout/HorizontalOrganizationChart"/>
    <dgm:cxn modelId="{ADFD2126-D1AF-45E1-A758-437BB8F3108F}" type="presOf" srcId="{73661294-40F9-4F4C-9EF7-37986CFF67B2}" destId="{7C54EEC0-C30F-4007-9B18-AD3488953967}" srcOrd="0" destOrd="0" presId="urn:microsoft.com/office/officeart/2009/3/layout/HorizontalOrganizationChart"/>
    <dgm:cxn modelId="{8A1464DA-6203-402C-AA05-72D8D3B81458}" type="presOf" srcId="{77EDD15F-D3E5-498F-9A05-03D3C1E652D4}" destId="{F76BED92-6746-47C7-86D4-E7FB45270DBB}" srcOrd="1" destOrd="0" presId="urn:microsoft.com/office/officeart/2009/3/layout/HorizontalOrganizationChart"/>
    <dgm:cxn modelId="{DA1DD71B-4A15-4E0D-A4E8-2F6542B8BFF7}" type="presOf" srcId="{50EB37E3-9A04-41FA-890B-C41A7B401E62}" destId="{4C3A1E10-9199-456B-AA07-A41E7187745C}" srcOrd="0" destOrd="0" presId="urn:microsoft.com/office/officeart/2009/3/layout/HorizontalOrganizationChart"/>
    <dgm:cxn modelId="{C6CC1268-D796-4F16-9675-6EFF0A0231B4}" type="presOf" srcId="{DF23AE94-6272-4337-A291-3F86F8B77F75}" destId="{2C9017C6-9ECD-4505-8247-A6AB49ABE910}" srcOrd="1" destOrd="0" presId="urn:microsoft.com/office/officeart/2009/3/layout/HorizontalOrganizationChart"/>
    <dgm:cxn modelId="{31E47A29-A6D8-47D7-BF9A-299920CEF279}" srcId="{77EDD15F-D3E5-498F-9A05-03D3C1E652D4}" destId="{DBF317EF-0766-46B2-A760-C49BC85D1A6F}" srcOrd="1" destOrd="0" parTransId="{50EB37E3-9A04-41FA-890B-C41A7B401E62}" sibTransId="{07187BF8-764B-47D3-8FAD-80A86DA2FE32}"/>
    <dgm:cxn modelId="{2492A685-777B-4D94-AB1B-F72023C4C57B}" type="presOf" srcId="{DF23AE94-6272-4337-A291-3F86F8B77F75}" destId="{1A35FAEC-A1C2-4C23-AEFD-B365B12DB5C7}" srcOrd="0" destOrd="0" presId="urn:microsoft.com/office/officeart/2009/3/layout/HorizontalOrganizationChart"/>
    <dgm:cxn modelId="{25E96972-8FC7-4671-BE2B-A5D401E8AD14}" srcId="{73661294-40F9-4F4C-9EF7-37986CFF67B2}" destId="{5A454633-DD11-43F5-9B45-902B6A32618A}" srcOrd="0" destOrd="0" parTransId="{E1D8BB71-36D7-49F9-AE7D-180178090082}" sibTransId="{183ECF1A-545B-4CCF-B891-39B9E19EA122}"/>
    <dgm:cxn modelId="{E39300FD-F046-4B9F-9658-EEB01ECFA72B}" type="presOf" srcId="{77EDD15F-D3E5-498F-9A05-03D3C1E652D4}" destId="{89A914A8-25E6-492B-8D00-AA19CB568F0F}" srcOrd="0" destOrd="0" presId="urn:microsoft.com/office/officeart/2009/3/layout/HorizontalOrganizationChart"/>
    <dgm:cxn modelId="{10B28654-D651-46FB-B3F7-A07FDC79E0A1}" srcId="{77EDD15F-D3E5-498F-9A05-03D3C1E652D4}" destId="{452CDACB-090F-4D98-880D-2AA5E85EF49C}" srcOrd="0" destOrd="0" parTransId="{18F40BB8-ADBA-4F74-AF4F-DA53D314FFBF}" sibTransId="{31304E0D-1959-41E2-9D1F-CFD036F05419}"/>
    <dgm:cxn modelId="{04717C0E-C316-492B-850C-00F9FF0A50D7}" type="presOf" srcId="{6C39711E-4825-41DD-AACD-08BF671DE8C1}" destId="{E2CE480F-A264-450E-BFC9-B097E50CB810}" srcOrd="0" destOrd="0" presId="urn:microsoft.com/office/officeart/2009/3/layout/HorizontalOrganizationChart"/>
    <dgm:cxn modelId="{5D92EEF3-D077-4FA1-B6D5-409D43314D39}" srcId="{73661294-40F9-4F4C-9EF7-37986CFF67B2}" destId="{43AEDB2C-9918-41D5-8E3B-EB5FD663F82F}" srcOrd="3" destOrd="0" parTransId="{0ED3B1E2-BE8C-4431-A55B-D5D928AB82D5}" sibTransId="{C9D1EF65-DBA4-4558-B491-60409E184F5B}"/>
    <dgm:cxn modelId="{5B4919E5-946E-40AB-B219-ADBE9BD73943}" type="presOf" srcId="{F30CC8A9-83D5-4810-B452-D9886FAB68C6}" destId="{6D1F982C-D81B-45BD-AF36-C071A10BD246}" srcOrd="0" destOrd="0" presId="urn:microsoft.com/office/officeart/2009/3/layout/HorizontalOrganizationChart"/>
    <dgm:cxn modelId="{BCA423DE-3F4D-441C-BDBF-FE7AB27DF26C}" srcId="{73661294-40F9-4F4C-9EF7-37986CFF67B2}" destId="{0DB823CD-97FF-4EC2-A87F-F4CF3535DA60}" srcOrd="1" destOrd="0" parTransId="{6C39711E-4825-41DD-AACD-08BF671DE8C1}" sibTransId="{DB6A38B7-9D8F-4A89-B061-6B322CA982AC}"/>
    <dgm:cxn modelId="{F37ED43D-BD45-4A1B-A3C5-49BA464A8688}" type="presOf" srcId="{E1D8BB71-36D7-49F9-AE7D-180178090082}" destId="{B52D875D-B62B-4DA2-945B-3A7882EC6923}" srcOrd="0" destOrd="0" presId="urn:microsoft.com/office/officeart/2009/3/layout/HorizontalOrganizationChart"/>
    <dgm:cxn modelId="{51F6EF34-0727-42B3-9418-9CC56C1C1BB0}" type="presOf" srcId="{DBF317EF-0766-46B2-A760-C49BC85D1A6F}" destId="{18F78712-7829-4149-8008-2A1B8223C613}" srcOrd="1" destOrd="0" presId="urn:microsoft.com/office/officeart/2009/3/layout/HorizontalOrganizationChart"/>
    <dgm:cxn modelId="{669562E1-46E8-4C0A-A9BD-D70F0ADC9913}" srcId="{77EDD15F-D3E5-498F-9A05-03D3C1E652D4}" destId="{73661294-40F9-4F4C-9EF7-37986CFF67B2}" srcOrd="2" destOrd="0" parTransId="{536818BA-8211-4755-9A50-F21A289CE85B}" sibTransId="{E2C5C5BC-CCA8-4551-8BE7-7517C745DB0F}"/>
    <dgm:cxn modelId="{47D8599D-5D85-43D0-AE30-9B74E7EE58D0}" type="presOf" srcId="{5A454633-DD11-43F5-9B45-902B6A32618A}" destId="{E24BB38D-DCFA-444A-B3FB-ADBF861CA0EE}" srcOrd="1" destOrd="0" presId="urn:microsoft.com/office/officeart/2009/3/layout/HorizontalOrganizationChart"/>
    <dgm:cxn modelId="{6890C340-0DA4-4611-8AAE-F64762D44EA4}" type="presOf" srcId="{452CDACB-090F-4D98-880D-2AA5E85EF49C}" destId="{45B2265F-7EB7-4F27-91B4-920293EB9BE0}" srcOrd="0" destOrd="0" presId="urn:microsoft.com/office/officeart/2009/3/layout/HorizontalOrganizationChart"/>
    <dgm:cxn modelId="{776561C3-03E4-4079-A9AC-65E9E0AD8963}" type="presOf" srcId="{5A454633-DD11-43F5-9B45-902B6A32618A}" destId="{F7F56522-31D3-4A02-8DDD-2496F2DD78EC}" srcOrd="0" destOrd="0" presId="urn:microsoft.com/office/officeart/2009/3/layout/HorizontalOrganizationChart"/>
    <dgm:cxn modelId="{8712EF3D-8F40-4C62-B339-77E2B08C65FA}" type="presOf" srcId="{18F40BB8-ADBA-4F74-AF4F-DA53D314FFBF}" destId="{2C77C34C-E7B4-41F5-B93E-BD6699BC2D8A}" srcOrd="0" destOrd="0" presId="urn:microsoft.com/office/officeart/2009/3/layout/HorizontalOrganizationChart"/>
    <dgm:cxn modelId="{08BB81C5-635E-4293-B29B-DAB41EE0A04D}" type="presOf" srcId="{0DB823CD-97FF-4EC2-A87F-F4CF3535DA60}" destId="{E593501B-6876-49F0-BB85-76622BC62E27}" srcOrd="0" destOrd="0" presId="urn:microsoft.com/office/officeart/2009/3/layout/HorizontalOrganizationChart"/>
    <dgm:cxn modelId="{921358AA-B876-47FD-9C4A-9D4927FA7C07}" type="presOf" srcId="{F30CC8A9-83D5-4810-B452-D9886FAB68C6}" destId="{FF734139-5A98-4008-A8D8-89C78FE27272}" srcOrd="1" destOrd="0" presId="urn:microsoft.com/office/officeart/2009/3/layout/HorizontalOrganizationChart"/>
    <dgm:cxn modelId="{336CA715-0060-4AF0-B005-8E1AB737BF44}" type="presOf" srcId="{0DB823CD-97FF-4EC2-A87F-F4CF3535DA60}" destId="{4B920DAB-DFE8-4E29-A54B-6259555196F2}" srcOrd="1" destOrd="0" presId="urn:microsoft.com/office/officeart/2009/3/layout/HorizontalOrganizationChart"/>
    <dgm:cxn modelId="{A13326F6-A44C-44D3-9D3F-B8CFF43FEA70}" type="presOf" srcId="{0D544B04-68A3-42ED-B4F5-196551A3C898}" destId="{247712DB-F65D-484B-B9E1-917FA355825B}" srcOrd="0" destOrd="0" presId="urn:microsoft.com/office/officeart/2009/3/layout/HorizontalOrganizationChart"/>
    <dgm:cxn modelId="{64397BC4-9FED-46F0-A029-D356027146BA}" type="presOf" srcId="{DBF317EF-0766-46B2-A760-C49BC85D1A6F}" destId="{1B4FF8D2-44E5-497B-ADB1-0725DD588E19}" srcOrd="0" destOrd="0" presId="urn:microsoft.com/office/officeart/2009/3/layout/HorizontalOrganizationChart"/>
    <dgm:cxn modelId="{63557AA4-27D9-4EA4-96F5-B67A5316F6D1}" srcId="{73661294-40F9-4F4C-9EF7-37986CFF67B2}" destId="{F30CC8A9-83D5-4810-B452-D9886FAB68C6}" srcOrd="4" destOrd="0" parTransId="{0D544B04-68A3-42ED-B4F5-196551A3C898}" sibTransId="{D57C556D-4D39-4F5B-BED5-8F029764697F}"/>
    <dgm:cxn modelId="{0DFD7E69-75CE-4118-8C85-3262D3F79D34}" type="presOf" srcId="{0ED3B1E2-BE8C-4431-A55B-D5D928AB82D5}" destId="{433BEDBD-D210-4567-952F-68EAEDB06973}" srcOrd="0" destOrd="0" presId="urn:microsoft.com/office/officeart/2009/3/layout/HorizontalOrganizationChart"/>
    <dgm:cxn modelId="{B76D836D-C915-4759-8831-69ADBFCA7F17}" type="presOf" srcId="{452CDACB-090F-4D98-880D-2AA5E85EF49C}" destId="{B2CE4845-DCFC-4A1B-94DB-7665CD84F3B0}" srcOrd="1" destOrd="0" presId="urn:microsoft.com/office/officeart/2009/3/layout/HorizontalOrganizationChart"/>
    <dgm:cxn modelId="{AED5D90A-2365-4F2D-AE95-53262A4D5966}" type="presOf" srcId="{43AEDB2C-9918-41D5-8E3B-EB5FD663F82F}" destId="{55CC2491-8599-47AF-ADD3-00ED964E2352}" srcOrd="0" destOrd="0" presId="urn:microsoft.com/office/officeart/2009/3/layout/HorizontalOrganizationChart"/>
    <dgm:cxn modelId="{F4684800-DC76-4DA7-953F-A7F7051A08F6}" type="presOf" srcId="{5B7C33B4-648C-48F5-8A05-E9AC7D56BAB9}" destId="{8F66C866-0A17-4199-A5DE-739E031F7E18}" srcOrd="0" destOrd="0" presId="urn:microsoft.com/office/officeart/2009/3/layout/HorizontalOrganizationChart"/>
    <dgm:cxn modelId="{7E8C8957-29D8-4E74-915E-7B9C2111DDA0}" type="presOf" srcId="{43AEDB2C-9918-41D5-8E3B-EB5FD663F82F}" destId="{0DF499BE-4F04-406D-9B2B-8F9268A7EEC8}" srcOrd="1" destOrd="0" presId="urn:microsoft.com/office/officeart/2009/3/layout/HorizontalOrganizationChart"/>
    <dgm:cxn modelId="{D68D9C9C-A35D-4DE8-86F3-9F83DDEC8AEB}" type="presOf" srcId="{73661294-40F9-4F4C-9EF7-37986CFF67B2}" destId="{10AD6F01-C658-44CB-9E8A-03C4D32F6FD8}" srcOrd="1" destOrd="0" presId="urn:microsoft.com/office/officeart/2009/3/layout/HorizontalOrganizationChart"/>
    <dgm:cxn modelId="{6F792564-BA48-4F7D-A5B0-0A6CF36D0ED4}" type="presParOf" srcId="{8F66C866-0A17-4199-A5DE-739E031F7E18}" destId="{0A8A83BF-9B08-4835-A94A-E3C9D89BF276}" srcOrd="0" destOrd="0" presId="urn:microsoft.com/office/officeart/2009/3/layout/HorizontalOrganizationChart"/>
    <dgm:cxn modelId="{F38F7C33-19E4-4D53-BB78-2230B0F6C748}" type="presParOf" srcId="{0A8A83BF-9B08-4835-A94A-E3C9D89BF276}" destId="{1194E3A8-9C63-4F4C-AC29-34462BE6A849}" srcOrd="0" destOrd="0" presId="urn:microsoft.com/office/officeart/2009/3/layout/HorizontalOrganizationChart"/>
    <dgm:cxn modelId="{00E65757-7B48-4AF2-AA7C-83582A412F1C}" type="presParOf" srcId="{1194E3A8-9C63-4F4C-AC29-34462BE6A849}" destId="{89A914A8-25E6-492B-8D00-AA19CB568F0F}" srcOrd="0" destOrd="0" presId="urn:microsoft.com/office/officeart/2009/3/layout/HorizontalOrganizationChart"/>
    <dgm:cxn modelId="{F5058336-320E-41F9-97F9-99CAE86E6986}" type="presParOf" srcId="{1194E3A8-9C63-4F4C-AC29-34462BE6A849}" destId="{F76BED92-6746-47C7-86D4-E7FB45270DBB}" srcOrd="1" destOrd="0" presId="urn:microsoft.com/office/officeart/2009/3/layout/HorizontalOrganizationChart"/>
    <dgm:cxn modelId="{AE389D39-D242-4416-ACE0-B49DE1873EF1}" type="presParOf" srcId="{0A8A83BF-9B08-4835-A94A-E3C9D89BF276}" destId="{D9EAD31F-CA2A-4655-B8B4-D0F047ED3AC4}" srcOrd="1" destOrd="0" presId="urn:microsoft.com/office/officeart/2009/3/layout/HorizontalOrganizationChart"/>
    <dgm:cxn modelId="{1DB67BE5-A608-430A-99BB-3A452E4591E5}" type="presParOf" srcId="{D9EAD31F-CA2A-4655-B8B4-D0F047ED3AC4}" destId="{2C77C34C-E7B4-41F5-B93E-BD6699BC2D8A}" srcOrd="0" destOrd="0" presId="urn:microsoft.com/office/officeart/2009/3/layout/HorizontalOrganizationChart"/>
    <dgm:cxn modelId="{4F9CAD79-7B76-4BFF-BA65-17262A6887DB}" type="presParOf" srcId="{D9EAD31F-CA2A-4655-B8B4-D0F047ED3AC4}" destId="{BC963B12-A61E-4135-9989-E7D7E030E154}" srcOrd="1" destOrd="0" presId="urn:microsoft.com/office/officeart/2009/3/layout/HorizontalOrganizationChart"/>
    <dgm:cxn modelId="{35CE0859-6F74-4B62-8A1A-6463B20E23CF}" type="presParOf" srcId="{BC963B12-A61E-4135-9989-E7D7E030E154}" destId="{FE0CC49F-DC49-4BE4-AE50-712ABB26031C}" srcOrd="0" destOrd="0" presId="urn:microsoft.com/office/officeart/2009/3/layout/HorizontalOrganizationChart"/>
    <dgm:cxn modelId="{FFA163E9-2C69-4FAD-8051-CB0F59FE160F}" type="presParOf" srcId="{FE0CC49F-DC49-4BE4-AE50-712ABB26031C}" destId="{45B2265F-7EB7-4F27-91B4-920293EB9BE0}" srcOrd="0" destOrd="0" presId="urn:microsoft.com/office/officeart/2009/3/layout/HorizontalOrganizationChart"/>
    <dgm:cxn modelId="{592BEA12-7530-4DBF-BBDD-C3798B3FF866}" type="presParOf" srcId="{FE0CC49F-DC49-4BE4-AE50-712ABB26031C}" destId="{B2CE4845-DCFC-4A1B-94DB-7665CD84F3B0}" srcOrd="1" destOrd="0" presId="urn:microsoft.com/office/officeart/2009/3/layout/HorizontalOrganizationChart"/>
    <dgm:cxn modelId="{8D2A844B-3881-4661-84EB-AD94BB9B0CD3}" type="presParOf" srcId="{BC963B12-A61E-4135-9989-E7D7E030E154}" destId="{6D612195-2142-4524-A87F-24B585B02FD6}" srcOrd="1" destOrd="0" presId="urn:microsoft.com/office/officeart/2009/3/layout/HorizontalOrganizationChart"/>
    <dgm:cxn modelId="{FF91D633-7194-48BE-995D-75F03BDB39C8}" type="presParOf" srcId="{BC963B12-A61E-4135-9989-E7D7E030E154}" destId="{8F1D93B4-396C-465F-9155-5630D92E1AA3}" srcOrd="2" destOrd="0" presId="urn:microsoft.com/office/officeart/2009/3/layout/HorizontalOrganizationChart"/>
    <dgm:cxn modelId="{4DDDCC0D-E9DA-490F-8457-29212AFA0A3C}" type="presParOf" srcId="{D9EAD31F-CA2A-4655-B8B4-D0F047ED3AC4}" destId="{4C3A1E10-9199-456B-AA07-A41E7187745C}" srcOrd="2" destOrd="0" presId="urn:microsoft.com/office/officeart/2009/3/layout/HorizontalOrganizationChart"/>
    <dgm:cxn modelId="{509511C0-36DD-4939-A63C-0C83F847C86E}" type="presParOf" srcId="{D9EAD31F-CA2A-4655-B8B4-D0F047ED3AC4}" destId="{0AE1F352-07C9-4790-9587-92CFB45D07AE}" srcOrd="3" destOrd="0" presId="urn:microsoft.com/office/officeart/2009/3/layout/HorizontalOrganizationChart"/>
    <dgm:cxn modelId="{0AE5609E-77F1-4FFB-8C23-C42610A0B48C}" type="presParOf" srcId="{0AE1F352-07C9-4790-9587-92CFB45D07AE}" destId="{0AC4CC37-41EE-4FA8-964C-087BAC25E7E6}" srcOrd="0" destOrd="0" presId="urn:microsoft.com/office/officeart/2009/3/layout/HorizontalOrganizationChart"/>
    <dgm:cxn modelId="{3E1FFA9B-A349-4208-88E2-0A2B239D8213}" type="presParOf" srcId="{0AC4CC37-41EE-4FA8-964C-087BAC25E7E6}" destId="{1B4FF8D2-44E5-497B-ADB1-0725DD588E19}" srcOrd="0" destOrd="0" presId="urn:microsoft.com/office/officeart/2009/3/layout/HorizontalOrganizationChart"/>
    <dgm:cxn modelId="{749F3513-51DA-451F-867C-E4FCA443C625}" type="presParOf" srcId="{0AC4CC37-41EE-4FA8-964C-087BAC25E7E6}" destId="{18F78712-7829-4149-8008-2A1B8223C613}" srcOrd="1" destOrd="0" presId="urn:microsoft.com/office/officeart/2009/3/layout/HorizontalOrganizationChart"/>
    <dgm:cxn modelId="{2246B9F4-5499-4445-9005-30D63F976433}" type="presParOf" srcId="{0AE1F352-07C9-4790-9587-92CFB45D07AE}" destId="{9AA93880-54B1-48FC-A031-4E30EF9FE6F2}" srcOrd="1" destOrd="0" presId="urn:microsoft.com/office/officeart/2009/3/layout/HorizontalOrganizationChart"/>
    <dgm:cxn modelId="{F9ABFE17-7599-48BE-A550-9641645AFF25}" type="presParOf" srcId="{0AE1F352-07C9-4790-9587-92CFB45D07AE}" destId="{379C6ADD-0860-4B43-A705-C508FC74592C}" srcOrd="2" destOrd="0" presId="urn:microsoft.com/office/officeart/2009/3/layout/HorizontalOrganizationChart"/>
    <dgm:cxn modelId="{F8828012-2677-4F27-BD55-DE9CBA47DECD}" type="presParOf" srcId="{D9EAD31F-CA2A-4655-B8B4-D0F047ED3AC4}" destId="{0999D9A9-7709-4ACF-9CC5-B9666E18B097}" srcOrd="4" destOrd="0" presId="urn:microsoft.com/office/officeart/2009/3/layout/HorizontalOrganizationChart"/>
    <dgm:cxn modelId="{9353A499-C2FA-4FEF-B273-16215BFC4830}" type="presParOf" srcId="{D9EAD31F-CA2A-4655-B8B4-D0F047ED3AC4}" destId="{6E369684-FD2F-4502-8A58-690709F7433E}" srcOrd="5" destOrd="0" presId="urn:microsoft.com/office/officeart/2009/3/layout/HorizontalOrganizationChart"/>
    <dgm:cxn modelId="{652E6ABF-E186-4966-A1AF-CE692E713F4C}" type="presParOf" srcId="{6E369684-FD2F-4502-8A58-690709F7433E}" destId="{69C1F3FF-9701-4B15-B2A6-610E2E16ACED}" srcOrd="0" destOrd="0" presId="urn:microsoft.com/office/officeart/2009/3/layout/HorizontalOrganizationChart"/>
    <dgm:cxn modelId="{1195B683-5B2F-4FF5-B211-45703F165C98}" type="presParOf" srcId="{69C1F3FF-9701-4B15-B2A6-610E2E16ACED}" destId="{7C54EEC0-C30F-4007-9B18-AD3488953967}" srcOrd="0" destOrd="0" presId="urn:microsoft.com/office/officeart/2009/3/layout/HorizontalOrganizationChart"/>
    <dgm:cxn modelId="{874C589C-D0D6-471F-AF76-87F38A19A9AC}" type="presParOf" srcId="{69C1F3FF-9701-4B15-B2A6-610E2E16ACED}" destId="{10AD6F01-C658-44CB-9E8A-03C4D32F6FD8}" srcOrd="1" destOrd="0" presId="urn:microsoft.com/office/officeart/2009/3/layout/HorizontalOrganizationChart"/>
    <dgm:cxn modelId="{6D828280-2771-4A23-AB54-22AA6B736A22}" type="presParOf" srcId="{6E369684-FD2F-4502-8A58-690709F7433E}" destId="{7646B1E4-973B-47F2-9A21-88A8924BEBDC}" srcOrd="1" destOrd="0" presId="urn:microsoft.com/office/officeart/2009/3/layout/HorizontalOrganizationChart"/>
    <dgm:cxn modelId="{37250E85-D1AA-4FA4-8E29-2403E46E1F64}" type="presParOf" srcId="{7646B1E4-973B-47F2-9A21-88A8924BEBDC}" destId="{B52D875D-B62B-4DA2-945B-3A7882EC6923}" srcOrd="0" destOrd="0" presId="urn:microsoft.com/office/officeart/2009/3/layout/HorizontalOrganizationChart"/>
    <dgm:cxn modelId="{15E7429D-6150-460F-9231-D21AF4E3CB1F}" type="presParOf" srcId="{7646B1E4-973B-47F2-9A21-88A8924BEBDC}" destId="{191F040B-FAEA-4B8E-98CD-5621BD634178}" srcOrd="1" destOrd="0" presId="urn:microsoft.com/office/officeart/2009/3/layout/HorizontalOrganizationChart"/>
    <dgm:cxn modelId="{C2C7C7F1-A93F-4279-A3A2-2C48BE843CD1}" type="presParOf" srcId="{191F040B-FAEA-4B8E-98CD-5621BD634178}" destId="{48CBC5B7-FBEC-4F2B-93A0-A7B400C025B8}" srcOrd="0" destOrd="0" presId="urn:microsoft.com/office/officeart/2009/3/layout/HorizontalOrganizationChart"/>
    <dgm:cxn modelId="{BFD28B9E-D35A-4BAC-AA67-5AF17460E91F}" type="presParOf" srcId="{48CBC5B7-FBEC-4F2B-93A0-A7B400C025B8}" destId="{F7F56522-31D3-4A02-8DDD-2496F2DD78EC}" srcOrd="0" destOrd="0" presId="urn:microsoft.com/office/officeart/2009/3/layout/HorizontalOrganizationChart"/>
    <dgm:cxn modelId="{E155EFEE-838B-4987-949E-D90C366FC517}" type="presParOf" srcId="{48CBC5B7-FBEC-4F2B-93A0-A7B400C025B8}" destId="{E24BB38D-DCFA-444A-B3FB-ADBF861CA0EE}" srcOrd="1" destOrd="0" presId="urn:microsoft.com/office/officeart/2009/3/layout/HorizontalOrganizationChart"/>
    <dgm:cxn modelId="{D8A59FF2-79E7-48EA-9BC1-1635BBF267B5}" type="presParOf" srcId="{191F040B-FAEA-4B8E-98CD-5621BD634178}" destId="{3F9F9B63-8A7E-4BA9-AAA0-E9863DDB42CC}" srcOrd="1" destOrd="0" presId="urn:microsoft.com/office/officeart/2009/3/layout/HorizontalOrganizationChart"/>
    <dgm:cxn modelId="{9C87CC19-6E73-4FD1-9EF6-9FBA7B64C285}" type="presParOf" srcId="{191F040B-FAEA-4B8E-98CD-5621BD634178}" destId="{011279CA-C3DF-4B17-AF01-52D2AF7F32D5}" srcOrd="2" destOrd="0" presId="urn:microsoft.com/office/officeart/2009/3/layout/HorizontalOrganizationChart"/>
    <dgm:cxn modelId="{C56D1617-4AEE-47BA-BE27-593C64298849}" type="presParOf" srcId="{7646B1E4-973B-47F2-9A21-88A8924BEBDC}" destId="{E2CE480F-A264-450E-BFC9-B097E50CB810}" srcOrd="2" destOrd="0" presId="urn:microsoft.com/office/officeart/2009/3/layout/HorizontalOrganizationChart"/>
    <dgm:cxn modelId="{CBA397B9-C941-44A0-8B82-6C3DC7D94414}" type="presParOf" srcId="{7646B1E4-973B-47F2-9A21-88A8924BEBDC}" destId="{AB5E976E-63A2-4134-87EA-2D69B31D810F}" srcOrd="3" destOrd="0" presId="urn:microsoft.com/office/officeart/2009/3/layout/HorizontalOrganizationChart"/>
    <dgm:cxn modelId="{F7CED70C-D0BB-4984-BBD5-06FB4EE01063}" type="presParOf" srcId="{AB5E976E-63A2-4134-87EA-2D69B31D810F}" destId="{02713166-1EFA-4128-B440-E77CD60B7CC1}" srcOrd="0" destOrd="0" presId="urn:microsoft.com/office/officeart/2009/3/layout/HorizontalOrganizationChart"/>
    <dgm:cxn modelId="{FA11D101-C4A5-4DC6-84FF-43C275A445C9}" type="presParOf" srcId="{02713166-1EFA-4128-B440-E77CD60B7CC1}" destId="{E593501B-6876-49F0-BB85-76622BC62E27}" srcOrd="0" destOrd="0" presId="urn:microsoft.com/office/officeart/2009/3/layout/HorizontalOrganizationChart"/>
    <dgm:cxn modelId="{34BEC9A0-7325-47F6-B67B-9EDA9521E2A5}" type="presParOf" srcId="{02713166-1EFA-4128-B440-E77CD60B7CC1}" destId="{4B920DAB-DFE8-4E29-A54B-6259555196F2}" srcOrd="1" destOrd="0" presId="urn:microsoft.com/office/officeart/2009/3/layout/HorizontalOrganizationChart"/>
    <dgm:cxn modelId="{285F375B-5CDD-46C6-9030-6808A372E868}" type="presParOf" srcId="{AB5E976E-63A2-4134-87EA-2D69B31D810F}" destId="{0CF741E3-153E-4D98-AFFB-45898639E016}" srcOrd="1" destOrd="0" presId="urn:microsoft.com/office/officeart/2009/3/layout/HorizontalOrganizationChart"/>
    <dgm:cxn modelId="{579FDE9C-32DA-4EE8-9056-69C3D819445E}" type="presParOf" srcId="{AB5E976E-63A2-4134-87EA-2D69B31D810F}" destId="{00C9BAB9-F96F-4F34-9995-0CE485FF981B}" srcOrd="2" destOrd="0" presId="urn:microsoft.com/office/officeart/2009/3/layout/HorizontalOrganizationChart"/>
    <dgm:cxn modelId="{B3CC9F73-3C58-42DE-A05B-4E98A783E5EB}" type="presParOf" srcId="{7646B1E4-973B-47F2-9A21-88A8924BEBDC}" destId="{6133D81C-7303-4301-ABC5-B08CF89DF4C0}" srcOrd="4" destOrd="0" presId="urn:microsoft.com/office/officeart/2009/3/layout/HorizontalOrganizationChart"/>
    <dgm:cxn modelId="{450C26B9-1359-4EFD-AB5E-3652556C461D}" type="presParOf" srcId="{7646B1E4-973B-47F2-9A21-88A8924BEBDC}" destId="{4B43CF8B-7F8D-448B-BDBE-1F329695F2DD}" srcOrd="5" destOrd="0" presId="urn:microsoft.com/office/officeart/2009/3/layout/HorizontalOrganizationChart"/>
    <dgm:cxn modelId="{017A452B-4A42-4C7D-9B52-20B69C0AB826}" type="presParOf" srcId="{4B43CF8B-7F8D-448B-BDBE-1F329695F2DD}" destId="{32CF29CA-2B0B-4C0A-9DBC-B33881BC3D4C}" srcOrd="0" destOrd="0" presId="urn:microsoft.com/office/officeart/2009/3/layout/HorizontalOrganizationChart"/>
    <dgm:cxn modelId="{AFC036BD-EFDD-45A6-BE6A-370EA35F382F}" type="presParOf" srcId="{32CF29CA-2B0B-4C0A-9DBC-B33881BC3D4C}" destId="{1A35FAEC-A1C2-4C23-AEFD-B365B12DB5C7}" srcOrd="0" destOrd="0" presId="urn:microsoft.com/office/officeart/2009/3/layout/HorizontalOrganizationChart"/>
    <dgm:cxn modelId="{871CE840-4DA9-419F-B5F4-CFF8B8567AA4}" type="presParOf" srcId="{32CF29CA-2B0B-4C0A-9DBC-B33881BC3D4C}" destId="{2C9017C6-9ECD-4505-8247-A6AB49ABE910}" srcOrd="1" destOrd="0" presId="urn:microsoft.com/office/officeart/2009/3/layout/HorizontalOrganizationChart"/>
    <dgm:cxn modelId="{A82BF5A8-4F25-46E4-A214-389FE7B1E212}" type="presParOf" srcId="{4B43CF8B-7F8D-448B-BDBE-1F329695F2DD}" destId="{EDC3532E-A946-4FAF-8F7F-F333864B59E0}" srcOrd="1" destOrd="0" presId="urn:microsoft.com/office/officeart/2009/3/layout/HorizontalOrganizationChart"/>
    <dgm:cxn modelId="{20818251-DD0B-4E7F-A00D-6116B9E07A09}" type="presParOf" srcId="{4B43CF8B-7F8D-448B-BDBE-1F329695F2DD}" destId="{B8838448-44F6-487F-8CF9-FEA93332A0D6}" srcOrd="2" destOrd="0" presId="urn:microsoft.com/office/officeart/2009/3/layout/HorizontalOrganizationChart"/>
    <dgm:cxn modelId="{C279594B-6F20-4519-9B47-C45F674340D9}" type="presParOf" srcId="{7646B1E4-973B-47F2-9A21-88A8924BEBDC}" destId="{433BEDBD-D210-4567-952F-68EAEDB06973}" srcOrd="6" destOrd="0" presId="urn:microsoft.com/office/officeart/2009/3/layout/HorizontalOrganizationChart"/>
    <dgm:cxn modelId="{639D9FD3-31C1-4E63-BC2B-1EC03BF23273}" type="presParOf" srcId="{7646B1E4-973B-47F2-9A21-88A8924BEBDC}" destId="{DBEFD4F9-70EB-48CA-9CBD-6F47A72BD3FF}" srcOrd="7" destOrd="0" presId="urn:microsoft.com/office/officeart/2009/3/layout/HorizontalOrganizationChart"/>
    <dgm:cxn modelId="{F18E8580-92A8-458E-A781-2A59AF5860F5}" type="presParOf" srcId="{DBEFD4F9-70EB-48CA-9CBD-6F47A72BD3FF}" destId="{E0223A37-C765-4F2F-93F5-193D7E45EC80}" srcOrd="0" destOrd="0" presId="urn:microsoft.com/office/officeart/2009/3/layout/HorizontalOrganizationChart"/>
    <dgm:cxn modelId="{E1894B75-8AA6-48D4-BADE-4444F9BACA12}" type="presParOf" srcId="{E0223A37-C765-4F2F-93F5-193D7E45EC80}" destId="{55CC2491-8599-47AF-ADD3-00ED964E2352}" srcOrd="0" destOrd="0" presId="urn:microsoft.com/office/officeart/2009/3/layout/HorizontalOrganizationChart"/>
    <dgm:cxn modelId="{CA17CEE8-5D36-40C3-9B90-C88D1AD137CD}" type="presParOf" srcId="{E0223A37-C765-4F2F-93F5-193D7E45EC80}" destId="{0DF499BE-4F04-406D-9B2B-8F9268A7EEC8}" srcOrd="1" destOrd="0" presId="urn:microsoft.com/office/officeart/2009/3/layout/HorizontalOrganizationChart"/>
    <dgm:cxn modelId="{2E11C6B2-6FEA-4D3C-BA72-20880328CDFA}" type="presParOf" srcId="{DBEFD4F9-70EB-48CA-9CBD-6F47A72BD3FF}" destId="{7C92286F-7172-4AEE-A246-78C8F9C7CF5D}" srcOrd="1" destOrd="0" presId="urn:microsoft.com/office/officeart/2009/3/layout/HorizontalOrganizationChart"/>
    <dgm:cxn modelId="{E06690A9-80DA-4EED-8F80-9F92178ED89F}" type="presParOf" srcId="{DBEFD4F9-70EB-48CA-9CBD-6F47A72BD3FF}" destId="{6B6FBE1A-4391-4DA5-8C4B-85AF0B2B0887}" srcOrd="2" destOrd="0" presId="urn:microsoft.com/office/officeart/2009/3/layout/HorizontalOrganizationChart"/>
    <dgm:cxn modelId="{2CFBC3AF-B449-4516-AA08-AEA513F20085}" type="presParOf" srcId="{7646B1E4-973B-47F2-9A21-88A8924BEBDC}" destId="{247712DB-F65D-484B-B9E1-917FA355825B}" srcOrd="8" destOrd="0" presId="urn:microsoft.com/office/officeart/2009/3/layout/HorizontalOrganizationChart"/>
    <dgm:cxn modelId="{3CAE815C-DE22-4FE5-8656-9B9D1D17F5A2}" type="presParOf" srcId="{7646B1E4-973B-47F2-9A21-88A8924BEBDC}" destId="{F96C0F23-8B41-477F-AD0B-14B2AC3D2728}" srcOrd="9" destOrd="0" presId="urn:microsoft.com/office/officeart/2009/3/layout/HorizontalOrganizationChart"/>
    <dgm:cxn modelId="{88E304B6-43DE-44B0-9597-DFD7E6B63B40}" type="presParOf" srcId="{F96C0F23-8B41-477F-AD0B-14B2AC3D2728}" destId="{1CB0BAD5-B7BB-4FBE-B1A9-6F684F83B4DE}" srcOrd="0" destOrd="0" presId="urn:microsoft.com/office/officeart/2009/3/layout/HorizontalOrganizationChart"/>
    <dgm:cxn modelId="{BA940CB6-4A23-4D19-BDE9-3A7B37DA9B8C}" type="presParOf" srcId="{1CB0BAD5-B7BB-4FBE-B1A9-6F684F83B4DE}" destId="{6D1F982C-D81B-45BD-AF36-C071A10BD246}" srcOrd="0" destOrd="0" presId="urn:microsoft.com/office/officeart/2009/3/layout/HorizontalOrganizationChart"/>
    <dgm:cxn modelId="{172859BD-0DF4-4F62-B870-B68F9D2E05CC}" type="presParOf" srcId="{1CB0BAD5-B7BB-4FBE-B1A9-6F684F83B4DE}" destId="{FF734139-5A98-4008-A8D8-89C78FE27272}" srcOrd="1" destOrd="0" presId="urn:microsoft.com/office/officeart/2009/3/layout/HorizontalOrganizationChart"/>
    <dgm:cxn modelId="{25BE11F5-BDD2-403E-B3CF-A7D5E390939F}" type="presParOf" srcId="{F96C0F23-8B41-477F-AD0B-14B2AC3D2728}" destId="{18F6C41B-6E39-47F5-A9F7-810EA784F7EA}" srcOrd="1" destOrd="0" presId="urn:microsoft.com/office/officeart/2009/3/layout/HorizontalOrganizationChart"/>
    <dgm:cxn modelId="{2A66678D-9CF8-40B3-BF24-7814BF49547C}" type="presParOf" srcId="{F96C0F23-8B41-477F-AD0B-14B2AC3D2728}" destId="{6CC5B85A-11B0-4BBD-A5D4-7A4011201D54}" srcOrd="2" destOrd="0" presId="urn:microsoft.com/office/officeart/2009/3/layout/HorizontalOrganizationChart"/>
    <dgm:cxn modelId="{5A308C78-A0E7-427C-B1C7-47C457C6CFBC}" type="presParOf" srcId="{6E369684-FD2F-4502-8A58-690709F7433E}" destId="{1EB1901E-943B-41C2-A261-F25798E17AD0}" srcOrd="2" destOrd="0" presId="urn:microsoft.com/office/officeart/2009/3/layout/HorizontalOrganizationChart"/>
    <dgm:cxn modelId="{AAF93B89-3BC9-4DC0-A80E-CE832A81D5B2}" type="presParOf" srcId="{0A8A83BF-9B08-4835-A94A-E3C9D89BF276}" destId="{60AEA811-7DBE-431E-9B09-0C566C11020D}" srcOrd="2" destOrd="0" presId="urn:microsoft.com/office/officeart/2009/3/layout/HorizontalOrganizationChar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934A74A5-2526-40CC-8DF9-E518840E84EB}" type="doc">
      <dgm:prSet loTypeId="urn:microsoft.com/office/officeart/2005/8/layout/bList2" loCatId="list" qsTypeId="urn:microsoft.com/office/officeart/2005/8/quickstyle/simple5" qsCatId="simple" csTypeId="urn:microsoft.com/office/officeart/2005/8/colors/accent2_4" csCatId="accent2" phldr="1"/>
      <dgm:spPr/>
      <dgm:t>
        <a:bodyPr/>
        <a:lstStyle/>
        <a:p>
          <a:endParaRPr lang="es-AR"/>
        </a:p>
      </dgm:t>
    </dgm:pt>
    <dgm:pt modelId="{60BA4E18-A6DE-4CFE-810F-88E660819901}">
      <dgm:prSet/>
      <dgm:spPr/>
      <dgm:t>
        <a:bodyPr/>
        <a:lstStyle/>
        <a:p>
          <a:pPr rtl="0"/>
          <a:r>
            <a:rPr lang="es-ES_tradnl" dirty="0" smtClean="0">
              <a:solidFill>
                <a:schemeClr val="tx1">
                  <a:lumMod val="20000"/>
                  <a:lumOff val="80000"/>
                </a:schemeClr>
              </a:solidFill>
              <a:latin typeface="Comic Sans MS" pitchFamily="66" charset="0"/>
            </a:rPr>
            <a:t>La información previa</a:t>
          </a:r>
          <a:endParaRPr lang="es-AR" dirty="0">
            <a:solidFill>
              <a:schemeClr val="tx1">
                <a:lumMod val="20000"/>
                <a:lumOff val="80000"/>
              </a:schemeClr>
            </a:solidFill>
            <a:latin typeface="Comic Sans MS" pitchFamily="66" charset="0"/>
          </a:endParaRPr>
        </a:p>
      </dgm:t>
    </dgm:pt>
    <dgm:pt modelId="{F9E8DEE5-5906-4DD1-B8DB-E9048BFC498A}" type="parTrans" cxnId="{42FB911F-4F26-4C90-B4B5-40CA557C5694}">
      <dgm:prSet/>
      <dgm:spPr/>
      <dgm:t>
        <a:bodyPr/>
        <a:lstStyle/>
        <a:p>
          <a:endParaRPr lang="es-AR"/>
        </a:p>
      </dgm:t>
    </dgm:pt>
    <dgm:pt modelId="{828DC192-828C-4CAC-AF98-71656DFB58C1}" type="sibTrans" cxnId="{42FB911F-4F26-4C90-B4B5-40CA557C5694}">
      <dgm:prSet/>
      <dgm:spPr/>
      <dgm:t>
        <a:bodyPr/>
        <a:lstStyle/>
        <a:p>
          <a:endParaRPr lang="es-AR"/>
        </a:p>
      </dgm:t>
    </dgm:pt>
    <dgm:pt modelId="{846466D3-4FC7-4094-88F7-8E10DCBB8EFB}">
      <dgm:prSet/>
      <dgm:spPr/>
      <dgm:t>
        <a:bodyPr/>
        <a:lstStyle/>
        <a:p>
          <a:pPr rtl="0"/>
          <a:r>
            <a:rPr lang="es-ES_tradnl" dirty="0" smtClean="0">
              <a:latin typeface="Comic Sans MS" pitchFamily="66" charset="0"/>
            </a:rPr>
            <a:t>¿Qué información es necesaria?</a:t>
          </a:r>
          <a:endParaRPr lang="es-AR" dirty="0">
            <a:latin typeface="Comic Sans MS" pitchFamily="66" charset="0"/>
          </a:endParaRPr>
        </a:p>
      </dgm:t>
    </dgm:pt>
    <dgm:pt modelId="{DA65D628-A5E3-4E53-B2CE-D56492239DF7}" type="parTrans" cxnId="{8525EDB1-5BEA-4D27-8038-D638C4B812B2}">
      <dgm:prSet/>
      <dgm:spPr/>
      <dgm:t>
        <a:bodyPr/>
        <a:lstStyle/>
        <a:p>
          <a:endParaRPr lang="es-AR"/>
        </a:p>
      </dgm:t>
    </dgm:pt>
    <dgm:pt modelId="{B5A4F85F-EC9C-4648-91D4-E1B8925AA79F}" type="sibTrans" cxnId="{8525EDB1-5BEA-4D27-8038-D638C4B812B2}">
      <dgm:prSet/>
      <dgm:spPr/>
      <dgm:t>
        <a:bodyPr/>
        <a:lstStyle/>
        <a:p>
          <a:endParaRPr lang="es-AR"/>
        </a:p>
      </dgm:t>
    </dgm:pt>
    <dgm:pt modelId="{6F434F82-CC3C-457A-BD23-08CCB0B2C892}">
      <dgm:prSet/>
      <dgm:spPr/>
      <dgm:t>
        <a:bodyPr/>
        <a:lstStyle/>
        <a:p>
          <a:pPr rtl="0"/>
          <a:r>
            <a:rPr lang="es-ES_tradnl" smtClean="0">
              <a:latin typeface="Comic Sans MS" pitchFamily="66" charset="0"/>
            </a:rPr>
            <a:t>¿Dónde requerirla?</a:t>
          </a:r>
          <a:endParaRPr lang="es-AR">
            <a:latin typeface="Comic Sans MS" pitchFamily="66" charset="0"/>
          </a:endParaRPr>
        </a:p>
      </dgm:t>
    </dgm:pt>
    <dgm:pt modelId="{441F4AAA-3AFD-4976-9C66-BFEC33EDCEAE}" type="parTrans" cxnId="{3492BE38-8965-4AD3-96A3-C50A51011C86}">
      <dgm:prSet/>
      <dgm:spPr/>
      <dgm:t>
        <a:bodyPr/>
        <a:lstStyle/>
        <a:p>
          <a:endParaRPr lang="es-AR"/>
        </a:p>
      </dgm:t>
    </dgm:pt>
    <dgm:pt modelId="{CB2EECEE-C06A-4E5F-93DA-A2833CEFBBCB}" type="sibTrans" cxnId="{3492BE38-8965-4AD3-96A3-C50A51011C86}">
      <dgm:prSet/>
      <dgm:spPr/>
      <dgm:t>
        <a:bodyPr/>
        <a:lstStyle/>
        <a:p>
          <a:endParaRPr lang="es-AR"/>
        </a:p>
      </dgm:t>
    </dgm:pt>
    <dgm:pt modelId="{57C6FD1C-AEF7-4EB9-8220-182635641CA9}">
      <dgm:prSet/>
      <dgm:spPr/>
      <dgm:t>
        <a:bodyPr/>
        <a:lstStyle/>
        <a:p>
          <a:pPr rtl="0"/>
          <a:r>
            <a:rPr lang="es-ES_tradnl" dirty="0" smtClean="0">
              <a:latin typeface="Comic Sans MS" pitchFamily="66" charset="0"/>
            </a:rPr>
            <a:t>Información disponible. Información pública. Información previa de que se disponga </a:t>
          </a:r>
          <a:endParaRPr lang="es-AR" dirty="0">
            <a:latin typeface="Comic Sans MS" pitchFamily="66" charset="0"/>
          </a:endParaRPr>
        </a:p>
      </dgm:t>
    </dgm:pt>
    <dgm:pt modelId="{52602BEB-D209-4E92-9DD1-21F032BCB0D4}" type="parTrans" cxnId="{7DA9C16C-AD35-4602-9300-CD5BF7C0979B}">
      <dgm:prSet/>
      <dgm:spPr/>
      <dgm:t>
        <a:bodyPr/>
        <a:lstStyle/>
        <a:p>
          <a:endParaRPr lang="es-AR"/>
        </a:p>
      </dgm:t>
    </dgm:pt>
    <dgm:pt modelId="{508BFF77-7132-4D9B-8E10-A3CE6CDEB9D3}" type="sibTrans" cxnId="{7DA9C16C-AD35-4602-9300-CD5BF7C0979B}">
      <dgm:prSet/>
      <dgm:spPr/>
      <dgm:t>
        <a:bodyPr/>
        <a:lstStyle/>
        <a:p>
          <a:endParaRPr lang="es-AR"/>
        </a:p>
      </dgm:t>
    </dgm:pt>
    <dgm:pt modelId="{51B14502-9626-486D-B72F-56A2CC7CEF56}">
      <dgm:prSet/>
      <dgm:spPr/>
      <dgm:t>
        <a:bodyPr/>
        <a:lstStyle/>
        <a:p>
          <a:pPr rtl="0"/>
          <a:r>
            <a:rPr lang="es-ES_tradnl" dirty="0" smtClean="0">
              <a:latin typeface="Comic Sans MS" pitchFamily="66" charset="0"/>
            </a:rPr>
            <a:t>Información que debe ser requerida</a:t>
          </a:r>
          <a:endParaRPr lang="es-AR" dirty="0">
            <a:latin typeface="Comic Sans MS" pitchFamily="66" charset="0"/>
          </a:endParaRPr>
        </a:p>
      </dgm:t>
    </dgm:pt>
    <dgm:pt modelId="{78BB7396-6917-479B-B56E-6BC1A11EFD80}" type="parTrans" cxnId="{FEE8F317-A393-41CA-B7F0-BA042DC16478}">
      <dgm:prSet/>
      <dgm:spPr/>
      <dgm:t>
        <a:bodyPr/>
        <a:lstStyle/>
        <a:p>
          <a:endParaRPr lang="es-AR"/>
        </a:p>
      </dgm:t>
    </dgm:pt>
    <dgm:pt modelId="{C3BB2D52-33D9-417C-8EC3-DA3B00807469}" type="sibTrans" cxnId="{FEE8F317-A393-41CA-B7F0-BA042DC16478}">
      <dgm:prSet/>
      <dgm:spPr/>
      <dgm:t>
        <a:bodyPr/>
        <a:lstStyle/>
        <a:p>
          <a:endParaRPr lang="es-AR"/>
        </a:p>
      </dgm:t>
    </dgm:pt>
    <dgm:pt modelId="{782F600F-CA2D-4547-A26F-5E0EF9C83427}" type="pres">
      <dgm:prSet presAssocID="{934A74A5-2526-40CC-8DF9-E518840E84EB}" presName="diagram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s-AR"/>
        </a:p>
      </dgm:t>
    </dgm:pt>
    <dgm:pt modelId="{1DA4D91C-E50C-4A8C-BB44-4B5EB641EDE2}" type="pres">
      <dgm:prSet presAssocID="{60BA4E18-A6DE-4CFE-810F-88E660819901}" presName="compNode" presStyleCnt="0"/>
      <dgm:spPr/>
    </dgm:pt>
    <dgm:pt modelId="{9094EC19-1517-4449-935D-3E7716707B58}" type="pres">
      <dgm:prSet presAssocID="{60BA4E18-A6DE-4CFE-810F-88E660819901}" presName="childRect" presStyleLbl="bgAcc1" presStyleIdx="0" presStyleCnt="1">
        <dgm:presLayoutVars>
          <dgm:bulletEnabled val="1"/>
        </dgm:presLayoutVars>
      </dgm:prSet>
      <dgm:spPr/>
      <dgm:t>
        <a:bodyPr/>
        <a:lstStyle/>
        <a:p>
          <a:endParaRPr lang="es-AR"/>
        </a:p>
      </dgm:t>
    </dgm:pt>
    <dgm:pt modelId="{B3554983-2C4D-4BC1-8248-0BC323CA27E3}" type="pres">
      <dgm:prSet presAssocID="{60BA4E18-A6DE-4CFE-810F-88E660819901}" presName="parentText" presStyleLbl="node1" presStyleIdx="0" presStyleCnt="0">
        <dgm:presLayoutVars>
          <dgm:chMax val="0"/>
          <dgm:bulletEnabled val="1"/>
        </dgm:presLayoutVars>
      </dgm:prSet>
      <dgm:spPr/>
      <dgm:t>
        <a:bodyPr/>
        <a:lstStyle/>
        <a:p>
          <a:endParaRPr lang="es-AR"/>
        </a:p>
      </dgm:t>
    </dgm:pt>
    <dgm:pt modelId="{C9326D67-3E5E-4E0C-B7B1-AD430F07DA80}" type="pres">
      <dgm:prSet presAssocID="{60BA4E18-A6DE-4CFE-810F-88E660819901}" presName="parentRect" presStyleLbl="alignNode1" presStyleIdx="0" presStyleCnt="1"/>
      <dgm:spPr/>
      <dgm:t>
        <a:bodyPr/>
        <a:lstStyle/>
        <a:p>
          <a:endParaRPr lang="es-AR"/>
        </a:p>
      </dgm:t>
    </dgm:pt>
    <dgm:pt modelId="{09CDEFA8-6AA6-4B61-A975-BD56555D8394}" type="pres">
      <dgm:prSet presAssocID="{60BA4E18-A6DE-4CFE-810F-88E660819901}" presName="adorn" presStyleLbl="fgAccFollowNode1" presStyleIdx="0" presStyleCnt="1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21000" r="-21000"/>
          </a:stretch>
        </a:blipFill>
      </dgm:spPr>
      <dgm:t>
        <a:bodyPr/>
        <a:lstStyle/>
        <a:p>
          <a:endParaRPr lang="es-AR"/>
        </a:p>
      </dgm:t>
    </dgm:pt>
  </dgm:ptLst>
  <dgm:cxnLst>
    <dgm:cxn modelId="{D604F8C3-5063-4CDB-ADEF-72882E903DAB}" type="presOf" srcId="{60BA4E18-A6DE-4CFE-810F-88E660819901}" destId="{B3554983-2C4D-4BC1-8248-0BC323CA27E3}" srcOrd="0" destOrd="0" presId="urn:microsoft.com/office/officeart/2005/8/layout/bList2"/>
    <dgm:cxn modelId="{66015DE5-7E79-44C8-BB06-9E626650110D}" type="presOf" srcId="{57C6FD1C-AEF7-4EB9-8220-182635641CA9}" destId="{9094EC19-1517-4449-935D-3E7716707B58}" srcOrd="0" destOrd="2" presId="urn:microsoft.com/office/officeart/2005/8/layout/bList2"/>
    <dgm:cxn modelId="{FEE8F317-A393-41CA-B7F0-BA042DC16478}" srcId="{6F434F82-CC3C-457A-BD23-08CCB0B2C892}" destId="{51B14502-9626-486D-B72F-56A2CC7CEF56}" srcOrd="1" destOrd="0" parTransId="{78BB7396-6917-479B-B56E-6BC1A11EFD80}" sibTransId="{C3BB2D52-33D9-417C-8EC3-DA3B00807469}"/>
    <dgm:cxn modelId="{F87B8AAC-19BD-4787-8696-B7C983ECF078}" type="presOf" srcId="{51B14502-9626-486D-B72F-56A2CC7CEF56}" destId="{9094EC19-1517-4449-935D-3E7716707B58}" srcOrd="0" destOrd="3" presId="urn:microsoft.com/office/officeart/2005/8/layout/bList2"/>
    <dgm:cxn modelId="{7DA9C16C-AD35-4602-9300-CD5BF7C0979B}" srcId="{6F434F82-CC3C-457A-BD23-08CCB0B2C892}" destId="{57C6FD1C-AEF7-4EB9-8220-182635641CA9}" srcOrd="0" destOrd="0" parTransId="{52602BEB-D209-4E92-9DD1-21F032BCB0D4}" sibTransId="{508BFF77-7132-4D9B-8E10-A3CE6CDEB9D3}"/>
    <dgm:cxn modelId="{742D73C7-538C-4BF7-B529-CF439BA85A0B}" type="presOf" srcId="{60BA4E18-A6DE-4CFE-810F-88E660819901}" destId="{C9326D67-3E5E-4E0C-B7B1-AD430F07DA80}" srcOrd="1" destOrd="0" presId="urn:microsoft.com/office/officeart/2005/8/layout/bList2"/>
    <dgm:cxn modelId="{312B1B87-32D8-43FF-9496-18E0E7F91014}" type="presOf" srcId="{846466D3-4FC7-4094-88F7-8E10DCBB8EFB}" destId="{9094EC19-1517-4449-935D-3E7716707B58}" srcOrd="0" destOrd="0" presId="urn:microsoft.com/office/officeart/2005/8/layout/bList2"/>
    <dgm:cxn modelId="{969BD6C2-9926-4374-9B50-7717F4FDB29C}" type="presOf" srcId="{6F434F82-CC3C-457A-BD23-08CCB0B2C892}" destId="{9094EC19-1517-4449-935D-3E7716707B58}" srcOrd="0" destOrd="1" presId="urn:microsoft.com/office/officeart/2005/8/layout/bList2"/>
    <dgm:cxn modelId="{8525EDB1-5BEA-4D27-8038-D638C4B812B2}" srcId="{60BA4E18-A6DE-4CFE-810F-88E660819901}" destId="{846466D3-4FC7-4094-88F7-8E10DCBB8EFB}" srcOrd="0" destOrd="0" parTransId="{DA65D628-A5E3-4E53-B2CE-D56492239DF7}" sibTransId="{B5A4F85F-EC9C-4648-91D4-E1B8925AA79F}"/>
    <dgm:cxn modelId="{3492BE38-8965-4AD3-96A3-C50A51011C86}" srcId="{60BA4E18-A6DE-4CFE-810F-88E660819901}" destId="{6F434F82-CC3C-457A-BD23-08CCB0B2C892}" srcOrd="1" destOrd="0" parTransId="{441F4AAA-3AFD-4976-9C66-BFEC33EDCEAE}" sibTransId="{CB2EECEE-C06A-4E5F-93DA-A2833CEFBBCB}"/>
    <dgm:cxn modelId="{9ED31531-F18E-43F5-A962-1D33564695BC}" type="presOf" srcId="{934A74A5-2526-40CC-8DF9-E518840E84EB}" destId="{782F600F-CA2D-4547-A26F-5E0EF9C83427}" srcOrd="0" destOrd="0" presId="urn:microsoft.com/office/officeart/2005/8/layout/bList2"/>
    <dgm:cxn modelId="{42FB911F-4F26-4C90-B4B5-40CA557C5694}" srcId="{934A74A5-2526-40CC-8DF9-E518840E84EB}" destId="{60BA4E18-A6DE-4CFE-810F-88E660819901}" srcOrd="0" destOrd="0" parTransId="{F9E8DEE5-5906-4DD1-B8DB-E9048BFC498A}" sibTransId="{828DC192-828C-4CAC-AF98-71656DFB58C1}"/>
    <dgm:cxn modelId="{03606EFD-5A78-43E4-9EF2-76F7CEADC501}" type="presParOf" srcId="{782F600F-CA2D-4547-A26F-5E0EF9C83427}" destId="{1DA4D91C-E50C-4A8C-BB44-4B5EB641EDE2}" srcOrd="0" destOrd="0" presId="urn:microsoft.com/office/officeart/2005/8/layout/bList2"/>
    <dgm:cxn modelId="{9E4972CC-0D53-499E-A3A3-E4D3E4708D71}" type="presParOf" srcId="{1DA4D91C-E50C-4A8C-BB44-4B5EB641EDE2}" destId="{9094EC19-1517-4449-935D-3E7716707B58}" srcOrd="0" destOrd="0" presId="urn:microsoft.com/office/officeart/2005/8/layout/bList2"/>
    <dgm:cxn modelId="{F490ABC7-16A7-494B-AC36-F0D250586D34}" type="presParOf" srcId="{1DA4D91C-E50C-4A8C-BB44-4B5EB641EDE2}" destId="{B3554983-2C4D-4BC1-8248-0BC323CA27E3}" srcOrd="1" destOrd="0" presId="urn:microsoft.com/office/officeart/2005/8/layout/bList2"/>
    <dgm:cxn modelId="{1150F3CC-934A-4FA1-874E-3508C8BB3992}" type="presParOf" srcId="{1DA4D91C-E50C-4A8C-BB44-4B5EB641EDE2}" destId="{C9326D67-3E5E-4E0C-B7B1-AD430F07DA80}" srcOrd="2" destOrd="0" presId="urn:microsoft.com/office/officeart/2005/8/layout/bList2"/>
    <dgm:cxn modelId="{B948F29A-AD74-4050-8AD8-80321132014C}" type="presParOf" srcId="{1DA4D91C-E50C-4A8C-BB44-4B5EB641EDE2}" destId="{09CDEFA8-6AA6-4B61-A975-BD56555D8394}" srcOrd="3" destOrd="0" presId="urn:microsoft.com/office/officeart/2005/8/layout/b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5.xml><?xml version="1.0" encoding="utf-8"?>
<dgm:dataModel xmlns:dgm="http://schemas.openxmlformats.org/drawingml/2006/diagram" xmlns:a="http://schemas.openxmlformats.org/drawingml/2006/main">
  <dgm:ptLst>
    <dgm:pt modelId="{07D3CEA3-BBA8-4F9C-B11A-C7EC478911D1}" type="doc">
      <dgm:prSet loTypeId="urn:microsoft.com/office/officeart/2008/layout/VerticalCurvedList" loCatId="list" qsTypeId="urn:microsoft.com/office/officeart/2005/8/quickstyle/simple5" qsCatId="simple" csTypeId="urn:microsoft.com/office/officeart/2005/8/colors/colorful5" csCatId="colorful" phldr="1"/>
      <dgm:spPr/>
      <dgm:t>
        <a:bodyPr/>
        <a:lstStyle/>
        <a:p>
          <a:endParaRPr lang="es-AR"/>
        </a:p>
      </dgm:t>
    </dgm:pt>
    <dgm:pt modelId="{9E9DC694-7228-4EF6-A06D-CA7A968BC72E}">
      <dgm:prSet custT="1"/>
      <dgm:spPr/>
      <dgm:t>
        <a:bodyPr/>
        <a:lstStyle/>
        <a:p>
          <a:pPr rtl="0"/>
          <a:r>
            <a:rPr lang="es-ES_tradnl" sz="1600" dirty="0" smtClean="0">
              <a:solidFill>
                <a:schemeClr val="tx1">
                  <a:lumMod val="20000"/>
                  <a:lumOff val="80000"/>
                </a:schemeClr>
              </a:solidFill>
              <a:latin typeface="Comic Sans MS" pitchFamily="66" charset="0"/>
            </a:rPr>
            <a:t>Identificación del objetivo/s de la visita</a:t>
          </a:r>
          <a:endParaRPr lang="es-AR" sz="1600" dirty="0">
            <a:solidFill>
              <a:schemeClr val="tx1">
                <a:lumMod val="20000"/>
                <a:lumOff val="80000"/>
              </a:schemeClr>
            </a:solidFill>
            <a:latin typeface="Comic Sans MS" pitchFamily="66" charset="0"/>
          </a:endParaRPr>
        </a:p>
      </dgm:t>
    </dgm:pt>
    <dgm:pt modelId="{A41C2D77-8BB9-4A36-B277-7550F16791E6}" type="parTrans" cxnId="{DCC5E06A-57E8-47D2-95C4-48B1A60E7352}">
      <dgm:prSet/>
      <dgm:spPr/>
      <dgm:t>
        <a:bodyPr/>
        <a:lstStyle/>
        <a:p>
          <a:endParaRPr lang="es-AR"/>
        </a:p>
      </dgm:t>
    </dgm:pt>
    <dgm:pt modelId="{72386D0B-0B71-427D-A308-F51D4F5C365E}" type="sibTrans" cxnId="{DCC5E06A-57E8-47D2-95C4-48B1A60E7352}">
      <dgm:prSet/>
      <dgm:spPr/>
      <dgm:t>
        <a:bodyPr/>
        <a:lstStyle/>
        <a:p>
          <a:endParaRPr lang="es-AR"/>
        </a:p>
      </dgm:t>
    </dgm:pt>
    <dgm:pt modelId="{FDC94D74-AC34-42DE-B7E2-2D425162994F}">
      <dgm:prSet custT="1"/>
      <dgm:spPr/>
      <dgm:t>
        <a:bodyPr/>
        <a:lstStyle/>
        <a:p>
          <a:pPr rtl="0"/>
          <a:r>
            <a:rPr lang="es-ES_tradnl" sz="1600" dirty="0" smtClean="0">
              <a:solidFill>
                <a:schemeClr val="tx1">
                  <a:lumMod val="20000"/>
                  <a:lumOff val="80000"/>
                </a:schemeClr>
              </a:solidFill>
              <a:latin typeface="Comic Sans MS" pitchFamily="66" charset="0"/>
            </a:rPr>
            <a:t>Distinguir si se trata de primera visita o visitas posteriores</a:t>
          </a:r>
          <a:endParaRPr lang="es-AR" sz="1600" dirty="0">
            <a:solidFill>
              <a:schemeClr val="tx1">
                <a:lumMod val="20000"/>
                <a:lumOff val="80000"/>
              </a:schemeClr>
            </a:solidFill>
            <a:latin typeface="Comic Sans MS" pitchFamily="66" charset="0"/>
          </a:endParaRPr>
        </a:p>
      </dgm:t>
    </dgm:pt>
    <dgm:pt modelId="{BB37CA27-A706-4DF7-B88E-0829278595E1}" type="parTrans" cxnId="{4CE0EB19-CF9A-4579-92A3-2E22E29B23FF}">
      <dgm:prSet/>
      <dgm:spPr/>
      <dgm:t>
        <a:bodyPr/>
        <a:lstStyle/>
        <a:p>
          <a:endParaRPr lang="es-AR"/>
        </a:p>
      </dgm:t>
    </dgm:pt>
    <dgm:pt modelId="{429D6557-BEE9-4BCC-AC40-FD41B07B91F0}" type="sibTrans" cxnId="{4CE0EB19-CF9A-4579-92A3-2E22E29B23FF}">
      <dgm:prSet/>
      <dgm:spPr/>
      <dgm:t>
        <a:bodyPr/>
        <a:lstStyle/>
        <a:p>
          <a:endParaRPr lang="es-AR"/>
        </a:p>
      </dgm:t>
    </dgm:pt>
    <dgm:pt modelId="{B18C5BDD-E023-4285-8F5B-30914ACEA6C9}">
      <dgm:prSet custT="1"/>
      <dgm:spPr/>
      <dgm:t>
        <a:bodyPr/>
        <a:lstStyle/>
        <a:p>
          <a:pPr rtl="0"/>
          <a:r>
            <a:rPr lang="es-ES_tradnl" sz="1600" dirty="0" smtClean="0">
              <a:solidFill>
                <a:schemeClr val="tx1">
                  <a:lumMod val="20000"/>
                  <a:lumOff val="80000"/>
                </a:schemeClr>
              </a:solidFill>
              <a:latin typeface="Comic Sans MS" pitchFamily="66" charset="0"/>
            </a:rPr>
            <a:t>Selección del equipo de monitoreo</a:t>
          </a:r>
          <a:endParaRPr lang="es-AR" sz="1600" dirty="0">
            <a:solidFill>
              <a:schemeClr val="tx1">
                <a:lumMod val="20000"/>
                <a:lumOff val="80000"/>
              </a:schemeClr>
            </a:solidFill>
            <a:latin typeface="Comic Sans MS" pitchFamily="66" charset="0"/>
          </a:endParaRPr>
        </a:p>
      </dgm:t>
    </dgm:pt>
    <dgm:pt modelId="{D0C4D846-5E88-4657-B98D-1AB9F3AD5A7C}" type="parTrans" cxnId="{C46FBF69-DCE6-4C20-A13B-D9C5950EA492}">
      <dgm:prSet/>
      <dgm:spPr/>
      <dgm:t>
        <a:bodyPr/>
        <a:lstStyle/>
        <a:p>
          <a:endParaRPr lang="es-AR"/>
        </a:p>
      </dgm:t>
    </dgm:pt>
    <dgm:pt modelId="{D63795BC-9C39-4D69-B633-8CC6D6AD1E99}" type="sibTrans" cxnId="{C46FBF69-DCE6-4C20-A13B-D9C5950EA492}">
      <dgm:prSet/>
      <dgm:spPr/>
      <dgm:t>
        <a:bodyPr/>
        <a:lstStyle/>
        <a:p>
          <a:endParaRPr lang="es-AR"/>
        </a:p>
      </dgm:t>
    </dgm:pt>
    <dgm:pt modelId="{9114993B-49CF-4FC3-ACF4-F56941279156}">
      <dgm:prSet custT="1"/>
      <dgm:spPr/>
      <dgm:t>
        <a:bodyPr/>
        <a:lstStyle/>
        <a:p>
          <a:pPr rtl="0"/>
          <a:r>
            <a:rPr lang="es-ES_tradnl" sz="1600" dirty="0" smtClean="0">
              <a:solidFill>
                <a:schemeClr val="tx1">
                  <a:lumMod val="20000"/>
                  <a:lumOff val="80000"/>
                </a:schemeClr>
              </a:solidFill>
              <a:latin typeface="Comic Sans MS" pitchFamily="66" charset="0"/>
            </a:rPr>
            <a:t>Designación del/a coordinador/a de la visita</a:t>
          </a:r>
          <a:endParaRPr lang="es-AR" sz="1600" dirty="0">
            <a:solidFill>
              <a:schemeClr val="tx1">
                <a:lumMod val="20000"/>
                <a:lumOff val="80000"/>
              </a:schemeClr>
            </a:solidFill>
            <a:latin typeface="Comic Sans MS" pitchFamily="66" charset="0"/>
          </a:endParaRPr>
        </a:p>
      </dgm:t>
    </dgm:pt>
    <dgm:pt modelId="{915BADFB-8B01-453B-801C-CAE06065E935}" type="parTrans" cxnId="{9926F30E-4193-4EB5-B563-BCC0DB525E96}">
      <dgm:prSet/>
      <dgm:spPr/>
      <dgm:t>
        <a:bodyPr/>
        <a:lstStyle/>
        <a:p>
          <a:endParaRPr lang="es-AR"/>
        </a:p>
      </dgm:t>
    </dgm:pt>
    <dgm:pt modelId="{937E4561-F764-48DE-A9F2-C356516A2C72}" type="sibTrans" cxnId="{9926F30E-4193-4EB5-B563-BCC0DB525E96}">
      <dgm:prSet/>
      <dgm:spPr/>
      <dgm:t>
        <a:bodyPr/>
        <a:lstStyle/>
        <a:p>
          <a:endParaRPr lang="es-AR"/>
        </a:p>
      </dgm:t>
    </dgm:pt>
    <dgm:pt modelId="{B3B57ACF-57F1-488E-8864-48346E1F90EF}">
      <dgm:prSet custT="1"/>
      <dgm:spPr/>
      <dgm:t>
        <a:bodyPr/>
        <a:lstStyle/>
        <a:p>
          <a:pPr rtl="0"/>
          <a:r>
            <a:rPr lang="es-ES_tradnl" sz="1600" dirty="0" smtClean="0">
              <a:solidFill>
                <a:schemeClr val="tx1">
                  <a:lumMod val="20000"/>
                  <a:lumOff val="80000"/>
                </a:schemeClr>
              </a:solidFill>
              <a:latin typeface="Comic Sans MS" pitchFamily="66" charset="0"/>
            </a:rPr>
            <a:t>Provisión de elementos de registro</a:t>
          </a:r>
          <a:endParaRPr lang="es-AR" sz="1600" dirty="0">
            <a:solidFill>
              <a:schemeClr val="tx1">
                <a:lumMod val="20000"/>
                <a:lumOff val="80000"/>
              </a:schemeClr>
            </a:solidFill>
            <a:latin typeface="Comic Sans MS" pitchFamily="66" charset="0"/>
          </a:endParaRPr>
        </a:p>
      </dgm:t>
    </dgm:pt>
    <dgm:pt modelId="{43C0EA17-0A67-4096-AC9D-55915B8BDB9A}" type="parTrans" cxnId="{98B5EDD2-5CA2-452A-90A1-7CA9F82F64C7}">
      <dgm:prSet/>
      <dgm:spPr/>
      <dgm:t>
        <a:bodyPr/>
        <a:lstStyle/>
        <a:p>
          <a:endParaRPr lang="es-AR"/>
        </a:p>
      </dgm:t>
    </dgm:pt>
    <dgm:pt modelId="{5C3FFB54-4747-4C4D-8123-BF8D2B3CDD45}" type="sibTrans" cxnId="{98B5EDD2-5CA2-452A-90A1-7CA9F82F64C7}">
      <dgm:prSet/>
      <dgm:spPr/>
      <dgm:t>
        <a:bodyPr/>
        <a:lstStyle/>
        <a:p>
          <a:endParaRPr lang="es-AR"/>
        </a:p>
      </dgm:t>
    </dgm:pt>
    <dgm:pt modelId="{6BA43509-C55A-4AF9-926D-AE541F1BF152}">
      <dgm:prSet custT="1"/>
      <dgm:spPr/>
      <dgm:t>
        <a:bodyPr/>
        <a:lstStyle/>
        <a:p>
          <a:pPr rtl="0"/>
          <a:r>
            <a:rPr lang="es-ES_tradnl" sz="1600" dirty="0" smtClean="0">
              <a:solidFill>
                <a:schemeClr val="tx1">
                  <a:lumMod val="20000"/>
                  <a:lumOff val="80000"/>
                </a:schemeClr>
              </a:solidFill>
              <a:latin typeface="Comic Sans MS" pitchFamily="66" charset="0"/>
            </a:rPr>
            <a:t>Puesta en común de la información disponibl</a:t>
          </a:r>
          <a:r>
            <a:rPr lang="es-ES_tradnl" sz="1200" dirty="0" smtClean="0">
              <a:solidFill>
                <a:schemeClr val="tx1">
                  <a:lumMod val="20000"/>
                  <a:lumOff val="80000"/>
                </a:schemeClr>
              </a:solidFill>
              <a:latin typeface="Comic Sans MS" pitchFamily="66" charset="0"/>
            </a:rPr>
            <a:t>e</a:t>
          </a:r>
          <a:endParaRPr lang="es-AR" sz="1200" dirty="0">
            <a:solidFill>
              <a:schemeClr val="tx1">
                <a:lumMod val="20000"/>
                <a:lumOff val="80000"/>
              </a:schemeClr>
            </a:solidFill>
            <a:latin typeface="Comic Sans MS" pitchFamily="66" charset="0"/>
          </a:endParaRPr>
        </a:p>
      </dgm:t>
    </dgm:pt>
    <dgm:pt modelId="{F7AAB10C-A871-49A0-BE11-D7D44B7493D4}" type="parTrans" cxnId="{0D60574A-217D-43CD-B05A-3388E2FBF58A}">
      <dgm:prSet/>
      <dgm:spPr/>
      <dgm:t>
        <a:bodyPr/>
        <a:lstStyle/>
        <a:p>
          <a:endParaRPr lang="es-AR"/>
        </a:p>
      </dgm:t>
    </dgm:pt>
    <dgm:pt modelId="{9A793642-38E7-4F6E-8A75-F72B353A15A2}" type="sibTrans" cxnId="{0D60574A-217D-43CD-B05A-3388E2FBF58A}">
      <dgm:prSet/>
      <dgm:spPr/>
      <dgm:t>
        <a:bodyPr/>
        <a:lstStyle/>
        <a:p>
          <a:endParaRPr lang="es-AR"/>
        </a:p>
      </dgm:t>
    </dgm:pt>
    <dgm:pt modelId="{323D4BCC-67A6-44C8-B28E-DCDFFF4162DF}">
      <dgm:prSet custT="1"/>
      <dgm:spPr/>
      <dgm:t>
        <a:bodyPr/>
        <a:lstStyle/>
        <a:p>
          <a:pPr rtl="0"/>
          <a:r>
            <a:rPr lang="es-ES_tradnl" sz="1400" dirty="0" smtClean="0">
              <a:solidFill>
                <a:schemeClr val="tx1">
                  <a:lumMod val="20000"/>
                  <a:lumOff val="80000"/>
                </a:schemeClr>
              </a:solidFill>
              <a:latin typeface="Comic Sans MS" pitchFamily="66" charset="0"/>
            </a:rPr>
            <a:t>Reunión previa de preparación. Hoja de ruta. Designación de la persona responsable de confeccionar el informe final</a:t>
          </a:r>
          <a:endParaRPr lang="es-AR" sz="1400" dirty="0">
            <a:solidFill>
              <a:schemeClr val="tx1">
                <a:lumMod val="20000"/>
                <a:lumOff val="80000"/>
              </a:schemeClr>
            </a:solidFill>
            <a:latin typeface="Comic Sans MS" pitchFamily="66" charset="0"/>
          </a:endParaRPr>
        </a:p>
      </dgm:t>
    </dgm:pt>
    <dgm:pt modelId="{3B31DA0A-2178-49CA-831A-F402D8C7C793}" type="parTrans" cxnId="{509B2C55-A73C-4505-813A-70ECE884FAF0}">
      <dgm:prSet/>
      <dgm:spPr/>
      <dgm:t>
        <a:bodyPr/>
        <a:lstStyle/>
        <a:p>
          <a:endParaRPr lang="es-AR"/>
        </a:p>
      </dgm:t>
    </dgm:pt>
    <dgm:pt modelId="{FD5B041E-C84A-4DFE-B49A-CCBBD90446CB}" type="sibTrans" cxnId="{509B2C55-A73C-4505-813A-70ECE884FAF0}">
      <dgm:prSet/>
      <dgm:spPr/>
      <dgm:t>
        <a:bodyPr/>
        <a:lstStyle/>
        <a:p>
          <a:endParaRPr lang="es-AR"/>
        </a:p>
      </dgm:t>
    </dgm:pt>
    <dgm:pt modelId="{FC25CC4A-E355-474E-9C0A-AC3F8CC8573A}">
      <dgm:prSet/>
      <dgm:spPr/>
      <dgm:t>
        <a:bodyPr/>
        <a:lstStyle/>
        <a:p>
          <a:endParaRPr lang="es-AR"/>
        </a:p>
      </dgm:t>
    </dgm:pt>
    <dgm:pt modelId="{19183E8D-BCA1-4C95-A867-6A159292AA26}" type="parTrans" cxnId="{79721A6C-1294-4BD8-AAA5-63ABC3AA18E8}">
      <dgm:prSet/>
      <dgm:spPr/>
      <dgm:t>
        <a:bodyPr/>
        <a:lstStyle/>
        <a:p>
          <a:endParaRPr lang="es-AR"/>
        </a:p>
      </dgm:t>
    </dgm:pt>
    <dgm:pt modelId="{519F0CA1-9ACD-4100-84C8-8290768B3D18}" type="sibTrans" cxnId="{79721A6C-1294-4BD8-AAA5-63ABC3AA18E8}">
      <dgm:prSet/>
      <dgm:spPr/>
      <dgm:t>
        <a:bodyPr/>
        <a:lstStyle/>
        <a:p>
          <a:endParaRPr lang="es-AR"/>
        </a:p>
      </dgm:t>
    </dgm:pt>
    <dgm:pt modelId="{61AAEB4E-EB51-49ED-9B5A-1E33FFF24504}" type="pres">
      <dgm:prSet presAssocID="{07D3CEA3-BBA8-4F9C-B11A-C7EC478911D1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es-AR"/>
        </a:p>
      </dgm:t>
    </dgm:pt>
    <dgm:pt modelId="{15A55E63-E8E1-4431-965A-D59133F23480}" type="pres">
      <dgm:prSet presAssocID="{07D3CEA3-BBA8-4F9C-B11A-C7EC478911D1}" presName="Name1" presStyleCnt="0"/>
      <dgm:spPr/>
    </dgm:pt>
    <dgm:pt modelId="{8DBA8F32-3348-4FC4-BEEF-A5809A8E8399}" type="pres">
      <dgm:prSet presAssocID="{07D3CEA3-BBA8-4F9C-B11A-C7EC478911D1}" presName="cycle" presStyleCnt="0"/>
      <dgm:spPr/>
    </dgm:pt>
    <dgm:pt modelId="{A2E69636-0EB6-4E62-AEE8-13711F4843B6}" type="pres">
      <dgm:prSet presAssocID="{07D3CEA3-BBA8-4F9C-B11A-C7EC478911D1}" presName="srcNode" presStyleLbl="node1" presStyleIdx="0" presStyleCnt="7"/>
      <dgm:spPr/>
    </dgm:pt>
    <dgm:pt modelId="{55E1E597-998C-44BC-942E-03EE2E6C7720}" type="pres">
      <dgm:prSet presAssocID="{07D3CEA3-BBA8-4F9C-B11A-C7EC478911D1}" presName="conn" presStyleLbl="parChTrans1D2" presStyleIdx="0" presStyleCnt="1"/>
      <dgm:spPr/>
      <dgm:t>
        <a:bodyPr/>
        <a:lstStyle/>
        <a:p>
          <a:endParaRPr lang="es-AR"/>
        </a:p>
      </dgm:t>
    </dgm:pt>
    <dgm:pt modelId="{4D41E3D6-FC53-477D-A964-85BAC8FDA555}" type="pres">
      <dgm:prSet presAssocID="{07D3CEA3-BBA8-4F9C-B11A-C7EC478911D1}" presName="extraNode" presStyleLbl="node1" presStyleIdx="0" presStyleCnt="7"/>
      <dgm:spPr/>
    </dgm:pt>
    <dgm:pt modelId="{570C188C-6ACB-42F3-A0ED-DA7FF66CB0C0}" type="pres">
      <dgm:prSet presAssocID="{07D3CEA3-BBA8-4F9C-B11A-C7EC478911D1}" presName="dstNode" presStyleLbl="node1" presStyleIdx="0" presStyleCnt="7"/>
      <dgm:spPr/>
    </dgm:pt>
    <dgm:pt modelId="{F8EECF1B-AF5B-4A9E-8C78-5CFE4CAE1443}" type="pres">
      <dgm:prSet presAssocID="{9E9DC694-7228-4EF6-A06D-CA7A968BC72E}" presName="text_1" presStyleLbl="node1" presStyleIdx="0" presStyleCnt="7">
        <dgm:presLayoutVars>
          <dgm:bulletEnabled val="1"/>
        </dgm:presLayoutVars>
      </dgm:prSet>
      <dgm:spPr/>
      <dgm:t>
        <a:bodyPr/>
        <a:lstStyle/>
        <a:p>
          <a:endParaRPr lang="es-AR"/>
        </a:p>
      </dgm:t>
    </dgm:pt>
    <dgm:pt modelId="{DFBA3711-4085-4D6F-B268-E04ADA36B5B0}" type="pres">
      <dgm:prSet presAssocID="{9E9DC694-7228-4EF6-A06D-CA7A968BC72E}" presName="accent_1" presStyleCnt="0"/>
      <dgm:spPr/>
    </dgm:pt>
    <dgm:pt modelId="{F29031B9-F94D-470D-963F-0B25111334DE}" type="pres">
      <dgm:prSet presAssocID="{9E9DC694-7228-4EF6-A06D-CA7A968BC72E}" presName="accentRepeatNode" presStyleLbl="solidFgAcc1" presStyleIdx="0" presStyleCnt="7">
        <dgm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dgm:style>
      </dgm:prSet>
      <dgm:spPr/>
      <dgm:t>
        <a:bodyPr/>
        <a:lstStyle/>
        <a:p>
          <a:endParaRPr lang="es-AR"/>
        </a:p>
      </dgm:t>
    </dgm:pt>
    <dgm:pt modelId="{C738565A-2EC1-4792-881C-66439D41D1FE}" type="pres">
      <dgm:prSet presAssocID="{FDC94D74-AC34-42DE-B7E2-2D425162994F}" presName="text_2" presStyleLbl="node1" presStyleIdx="1" presStyleCnt="7">
        <dgm:presLayoutVars>
          <dgm:bulletEnabled val="1"/>
        </dgm:presLayoutVars>
      </dgm:prSet>
      <dgm:spPr/>
      <dgm:t>
        <a:bodyPr/>
        <a:lstStyle/>
        <a:p>
          <a:endParaRPr lang="es-AR"/>
        </a:p>
      </dgm:t>
    </dgm:pt>
    <dgm:pt modelId="{40D20860-89EE-4343-AC1A-9E240078327E}" type="pres">
      <dgm:prSet presAssocID="{FDC94D74-AC34-42DE-B7E2-2D425162994F}" presName="accent_2" presStyleCnt="0"/>
      <dgm:spPr/>
    </dgm:pt>
    <dgm:pt modelId="{CE008C92-46E0-4A35-9CAE-9AE8F1B597F9}" type="pres">
      <dgm:prSet presAssocID="{FDC94D74-AC34-42DE-B7E2-2D425162994F}" presName="accentRepeatNode" presStyleLbl="solidFgAcc1" presStyleIdx="1" presStyleCnt="7">
        <dgm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dgm:style>
      </dgm:prSet>
      <dgm:spPr/>
      <dgm:t>
        <a:bodyPr/>
        <a:lstStyle/>
        <a:p>
          <a:endParaRPr lang="es-AR"/>
        </a:p>
      </dgm:t>
    </dgm:pt>
    <dgm:pt modelId="{DE887E0B-9A7C-4C5D-9452-9641B45DDA56}" type="pres">
      <dgm:prSet presAssocID="{B18C5BDD-E023-4285-8F5B-30914ACEA6C9}" presName="text_3" presStyleLbl="node1" presStyleIdx="2" presStyleCnt="7">
        <dgm:presLayoutVars>
          <dgm:bulletEnabled val="1"/>
        </dgm:presLayoutVars>
      </dgm:prSet>
      <dgm:spPr/>
      <dgm:t>
        <a:bodyPr/>
        <a:lstStyle/>
        <a:p>
          <a:endParaRPr lang="es-AR"/>
        </a:p>
      </dgm:t>
    </dgm:pt>
    <dgm:pt modelId="{F41FCA6B-A0D2-4A29-8B31-0BA8F1C81978}" type="pres">
      <dgm:prSet presAssocID="{B18C5BDD-E023-4285-8F5B-30914ACEA6C9}" presName="accent_3" presStyleCnt="0"/>
      <dgm:spPr/>
    </dgm:pt>
    <dgm:pt modelId="{73B2774B-F296-4B7F-AF7D-6E5A6DD3C806}" type="pres">
      <dgm:prSet presAssocID="{B18C5BDD-E023-4285-8F5B-30914ACEA6C9}" presName="accentRepeatNode" presStyleLbl="solidFgAcc1" presStyleIdx="2" presStyleCnt="7">
        <dgm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dgm:style>
      </dgm:prSet>
      <dgm:spPr/>
      <dgm:t>
        <a:bodyPr/>
        <a:lstStyle/>
        <a:p>
          <a:endParaRPr lang="es-AR"/>
        </a:p>
      </dgm:t>
    </dgm:pt>
    <dgm:pt modelId="{BF38DD77-83F8-4821-AD0C-5276A0E90E7F}" type="pres">
      <dgm:prSet presAssocID="{9114993B-49CF-4FC3-ACF4-F56941279156}" presName="text_4" presStyleLbl="node1" presStyleIdx="3" presStyleCnt="7">
        <dgm:presLayoutVars>
          <dgm:bulletEnabled val="1"/>
        </dgm:presLayoutVars>
      </dgm:prSet>
      <dgm:spPr/>
      <dgm:t>
        <a:bodyPr/>
        <a:lstStyle/>
        <a:p>
          <a:endParaRPr lang="es-AR"/>
        </a:p>
      </dgm:t>
    </dgm:pt>
    <dgm:pt modelId="{D93BAFDC-6896-49FB-BEB8-20F72919A7EA}" type="pres">
      <dgm:prSet presAssocID="{9114993B-49CF-4FC3-ACF4-F56941279156}" presName="accent_4" presStyleCnt="0"/>
      <dgm:spPr/>
    </dgm:pt>
    <dgm:pt modelId="{40B1C079-FDFE-43B6-9425-FC052A3F50A7}" type="pres">
      <dgm:prSet presAssocID="{9114993B-49CF-4FC3-ACF4-F56941279156}" presName="accentRepeatNode" presStyleLbl="solidFgAcc1" presStyleIdx="3" presStyleCnt="7">
        <dgm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dgm:style>
      </dgm:prSet>
      <dgm:spPr/>
      <dgm:t>
        <a:bodyPr/>
        <a:lstStyle/>
        <a:p>
          <a:endParaRPr lang="es-AR"/>
        </a:p>
      </dgm:t>
    </dgm:pt>
    <dgm:pt modelId="{6B9BEFB6-3569-429A-819C-3733AE963546}" type="pres">
      <dgm:prSet presAssocID="{B3B57ACF-57F1-488E-8864-48346E1F90EF}" presName="text_5" presStyleLbl="node1" presStyleIdx="4" presStyleCnt="7">
        <dgm:presLayoutVars>
          <dgm:bulletEnabled val="1"/>
        </dgm:presLayoutVars>
      </dgm:prSet>
      <dgm:spPr/>
      <dgm:t>
        <a:bodyPr/>
        <a:lstStyle/>
        <a:p>
          <a:endParaRPr lang="es-AR"/>
        </a:p>
      </dgm:t>
    </dgm:pt>
    <dgm:pt modelId="{746CFE82-5DAF-4F86-8CBB-841A44F29A19}" type="pres">
      <dgm:prSet presAssocID="{B3B57ACF-57F1-488E-8864-48346E1F90EF}" presName="accent_5" presStyleCnt="0"/>
      <dgm:spPr/>
    </dgm:pt>
    <dgm:pt modelId="{FB0242D6-E5AF-4319-97E5-CC3775B970FF}" type="pres">
      <dgm:prSet presAssocID="{B3B57ACF-57F1-488E-8864-48346E1F90EF}" presName="accentRepeatNode" presStyleLbl="solidFgAcc1" presStyleIdx="4" presStyleCnt="7">
        <dgm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dgm:style>
      </dgm:prSet>
      <dgm:spPr/>
      <dgm:t>
        <a:bodyPr/>
        <a:lstStyle/>
        <a:p>
          <a:endParaRPr lang="es-AR"/>
        </a:p>
      </dgm:t>
    </dgm:pt>
    <dgm:pt modelId="{12125FA1-5B93-4506-857C-DC4FFED01B2C}" type="pres">
      <dgm:prSet presAssocID="{6BA43509-C55A-4AF9-926D-AE541F1BF152}" presName="text_6" presStyleLbl="node1" presStyleIdx="5" presStyleCnt="7">
        <dgm:presLayoutVars>
          <dgm:bulletEnabled val="1"/>
        </dgm:presLayoutVars>
      </dgm:prSet>
      <dgm:spPr/>
      <dgm:t>
        <a:bodyPr/>
        <a:lstStyle/>
        <a:p>
          <a:endParaRPr lang="es-AR"/>
        </a:p>
      </dgm:t>
    </dgm:pt>
    <dgm:pt modelId="{7F4C9A19-5C74-4D1F-B9F5-8BE5228EF616}" type="pres">
      <dgm:prSet presAssocID="{6BA43509-C55A-4AF9-926D-AE541F1BF152}" presName="accent_6" presStyleCnt="0"/>
      <dgm:spPr/>
    </dgm:pt>
    <dgm:pt modelId="{EE4D57A9-0433-4B2A-B9A7-28BAB9BBA943}" type="pres">
      <dgm:prSet presAssocID="{6BA43509-C55A-4AF9-926D-AE541F1BF152}" presName="accentRepeatNode" presStyleLbl="solidFgAcc1" presStyleIdx="5" presStyleCnt="7">
        <dgm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dgm:style>
      </dgm:prSet>
      <dgm:spPr/>
      <dgm:t>
        <a:bodyPr/>
        <a:lstStyle/>
        <a:p>
          <a:endParaRPr lang="es-AR"/>
        </a:p>
      </dgm:t>
    </dgm:pt>
    <dgm:pt modelId="{DE7E8BE4-649E-4D90-A36C-E5F58A229870}" type="pres">
      <dgm:prSet presAssocID="{323D4BCC-67A6-44C8-B28E-DCDFFF4162DF}" presName="text_7" presStyleLbl="node1" presStyleIdx="6" presStyleCnt="7">
        <dgm:presLayoutVars>
          <dgm:bulletEnabled val="1"/>
        </dgm:presLayoutVars>
      </dgm:prSet>
      <dgm:spPr/>
      <dgm:t>
        <a:bodyPr/>
        <a:lstStyle/>
        <a:p>
          <a:endParaRPr lang="es-AR"/>
        </a:p>
      </dgm:t>
    </dgm:pt>
    <dgm:pt modelId="{D4BC4990-CF5B-43E3-BBC2-B509BB5BB60C}" type="pres">
      <dgm:prSet presAssocID="{323D4BCC-67A6-44C8-B28E-DCDFFF4162DF}" presName="accent_7" presStyleCnt="0"/>
      <dgm:spPr/>
    </dgm:pt>
    <dgm:pt modelId="{F0C9BE59-FCE7-4F04-A687-EA253CE739F5}" type="pres">
      <dgm:prSet presAssocID="{323D4BCC-67A6-44C8-B28E-DCDFFF4162DF}" presName="accentRepeatNode" presStyleLbl="solidFgAcc1" presStyleIdx="6" presStyleCnt="7">
        <dgm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dgm:style>
      </dgm:prSet>
      <dgm:spPr/>
      <dgm:t>
        <a:bodyPr/>
        <a:lstStyle/>
        <a:p>
          <a:endParaRPr lang="es-AR"/>
        </a:p>
      </dgm:t>
    </dgm:pt>
  </dgm:ptLst>
  <dgm:cxnLst>
    <dgm:cxn modelId="{E44CE8E0-F0C7-407F-923E-773CC48578A4}" type="presOf" srcId="{FDC94D74-AC34-42DE-B7E2-2D425162994F}" destId="{C738565A-2EC1-4792-881C-66439D41D1FE}" srcOrd="0" destOrd="0" presId="urn:microsoft.com/office/officeart/2008/layout/VerticalCurvedList"/>
    <dgm:cxn modelId="{DCC5E06A-57E8-47D2-95C4-48B1A60E7352}" srcId="{07D3CEA3-BBA8-4F9C-B11A-C7EC478911D1}" destId="{9E9DC694-7228-4EF6-A06D-CA7A968BC72E}" srcOrd="0" destOrd="0" parTransId="{A41C2D77-8BB9-4A36-B277-7550F16791E6}" sibTransId="{72386D0B-0B71-427D-A308-F51D4F5C365E}"/>
    <dgm:cxn modelId="{A2C27963-B17E-46BE-984F-495403388C5F}" type="presOf" srcId="{9E9DC694-7228-4EF6-A06D-CA7A968BC72E}" destId="{F8EECF1B-AF5B-4A9E-8C78-5CFE4CAE1443}" srcOrd="0" destOrd="0" presId="urn:microsoft.com/office/officeart/2008/layout/VerticalCurvedList"/>
    <dgm:cxn modelId="{4CE0EB19-CF9A-4579-92A3-2E22E29B23FF}" srcId="{07D3CEA3-BBA8-4F9C-B11A-C7EC478911D1}" destId="{FDC94D74-AC34-42DE-B7E2-2D425162994F}" srcOrd="1" destOrd="0" parTransId="{BB37CA27-A706-4DF7-B88E-0829278595E1}" sibTransId="{429D6557-BEE9-4BCC-AC40-FD41B07B91F0}"/>
    <dgm:cxn modelId="{98B5EDD2-5CA2-452A-90A1-7CA9F82F64C7}" srcId="{07D3CEA3-BBA8-4F9C-B11A-C7EC478911D1}" destId="{B3B57ACF-57F1-488E-8864-48346E1F90EF}" srcOrd="4" destOrd="0" parTransId="{43C0EA17-0A67-4096-AC9D-55915B8BDB9A}" sibTransId="{5C3FFB54-4747-4C4D-8123-BF8D2B3CDD45}"/>
    <dgm:cxn modelId="{0D60574A-217D-43CD-B05A-3388E2FBF58A}" srcId="{07D3CEA3-BBA8-4F9C-B11A-C7EC478911D1}" destId="{6BA43509-C55A-4AF9-926D-AE541F1BF152}" srcOrd="5" destOrd="0" parTransId="{F7AAB10C-A871-49A0-BE11-D7D44B7493D4}" sibTransId="{9A793642-38E7-4F6E-8A75-F72B353A15A2}"/>
    <dgm:cxn modelId="{29CD5423-76AE-45C3-B438-5D674EC7503C}" type="presOf" srcId="{9114993B-49CF-4FC3-ACF4-F56941279156}" destId="{BF38DD77-83F8-4821-AD0C-5276A0E90E7F}" srcOrd="0" destOrd="0" presId="urn:microsoft.com/office/officeart/2008/layout/VerticalCurvedList"/>
    <dgm:cxn modelId="{92EEFE62-8495-4D3D-8483-808866A955BA}" type="presOf" srcId="{6BA43509-C55A-4AF9-926D-AE541F1BF152}" destId="{12125FA1-5B93-4506-857C-DC4FFED01B2C}" srcOrd="0" destOrd="0" presId="urn:microsoft.com/office/officeart/2008/layout/VerticalCurvedList"/>
    <dgm:cxn modelId="{DA417090-8727-4FA8-A12C-70916C55F6E0}" type="presOf" srcId="{B18C5BDD-E023-4285-8F5B-30914ACEA6C9}" destId="{DE887E0B-9A7C-4C5D-9452-9641B45DDA56}" srcOrd="0" destOrd="0" presId="urn:microsoft.com/office/officeart/2008/layout/VerticalCurvedList"/>
    <dgm:cxn modelId="{509B2C55-A73C-4505-813A-70ECE884FAF0}" srcId="{07D3CEA3-BBA8-4F9C-B11A-C7EC478911D1}" destId="{323D4BCC-67A6-44C8-B28E-DCDFFF4162DF}" srcOrd="6" destOrd="0" parTransId="{3B31DA0A-2178-49CA-831A-F402D8C7C793}" sibTransId="{FD5B041E-C84A-4DFE-B49A-CCBBD90446CB}"/>
    <dgm:cxn modelId="{EA130B51-7317-453D-A68E-92E550BC604B}" type="presOf" srcId="{07D3CEA3-BBA8-4F9C-B11A-C7EC478911D1}" destId="{61AAEB4E-EB51-49ED-9B5A-1E33FFF24504}" srcOrd="0" destOrd="0" presId="urn:microsoft.com/office/officeart/2008/layout/VerticalCurvedList"/>
    <dgm:cxn modelId="{5D26EFB2-3C30-44D4-95DE-05F13FD47CA6}" type="presOf" srcId="{B3B57ACF-57F1-488E-8864-48346E1F90EF}" destId="{6B9BEFB6-3569-429A-819C-3733AE963546}" srcOrd="0" destOrd="0" presId="urn:microsoft.com/office/officeart/2008/layout/VerticalCurvedList"/>
    <dgm:cxn modelId="{FD16654D-D6B3-4CDE-BCCD-3BB1D9ECAB64}" type="presOf" srcId="{72386D0B-0B71-427D-A308-F51D4F5C365E}" destId="{55E1E597-998C-44BC-942E-03EE2E6C7720}" srcOrd="0" destOrd="0" presId="urn:microsoft.com/office/officeart/2008/layout/VerticalCurvedList"/>
    <dgm:cxn modelId="{79721A6C-1294-4BD8-AAA5-63ABC3AA18E8}" srcId="{07D3CEA3-BBA8-4F9C-B11A-C7EC478911D1}" destId="{FC25CC4A-E355-474E-9C0A-AC3F8CC8573A}" srcOrd="7" destOrd="0" parTransId="{19183E8D-BCA1-4C95-A867-6A159292AA26}" sibTransId="{519F0CA1-9ACD-4100-84C8-8290768B3D18}"/>
    <dgm:cxn modelId="{C2ADA366-2943-439C-9B5A-B97202A23A78}" type="presOf" srcId="{323D4BCC-67A6-44C8-B28E-DCDFFF4162DF}" destId="{DE7E8BE4-649E-4D90-A36C-E5F58A229870}" srcOrd="0" destOrd="0" presId="urn:microsoft.com/office/officeart/2008/layout/VerticalCurvedList"/>
    <dgm:cxn modelId="{9926F30E-4193-4EB5-B563-BCC0DB525E96}" srcId="{07D3CEA3-BBA8-4F9C-B11A-C7EC478911D1}" destId="{9114993B-49CF-4FC3-ACF4-F56941279156}" srcOrd="3" destOrd="0" parTransId="{915BADFB-8B01-453B-801C-CAE06065E935}" sibTransId="{937E4561-F764-48DE-A9F2-C356516A2C72}"/>
    <dgm:cxn modelId="{C46FBF69-DCE6-4C20-A13B-D9C5950EA492}" srcId="{07D3CEA3-BBA8-4F9C-B11A-C7EC478911D1}" destId="{B18C5BDD-E023-4285-8F5B-30914ACEA6C9}" srcOrd="2" destOrd="0" parTransId="{D0C4D846-5E88-4657-B98D-1AB9F3AD5A7C}" sibTransId="{D63795BC-9C39-4D69-B633-8CC6D6AD1E99}"/>
    <dgm:cxn modelId="{27A7AB35-D57F-4B08-AFF0-8595FDBDBDD3}" type="presParOf" srcId="{61AAEB4E-EB51-49ED-9B5A-1E33FFF24504}" destId="{15A55E63-E8E1-4431-965A-D59133F23480}" srcOrd="0" destOrd="0" presId="urn:microsoft.com/office/officeart/2008/layout/VerticalCurvedList"/>
    <dgm:cxn modelId="{002CE408-72B1-42F8-89E4-6C5517F122EC}" type="presParOf" srcId="{15A55E63-E8E1-4431-965A-D59133F23480}" destId="{8DBA8F32-3348-4FC4-BEEF-A5809A8E8399}" srcOrd="0" destOrd="0" presId="urn:microsoft.com/office/officeart/2008/layout/VerticalCurvedList"/>
    <dgm:cxn modelId="{B78336DE-3BAD-4D05-86AE-CA31BCC53A9D}" type="presParOf" srcId="{8DBA8F32-3348-4FC4-BEEF-A5809A8E8399}" destId="{A2E69636-0EB6-4E62-AEE8-13711F4843B6}" srcOrd="0" destOrd="0" presId="urn:microsoft.com/office/officeart/2008/layout/VerticalCurvedList"/>
    <dgm:cxn modelId="{49981920-2F75-442C-AECF-8C95F51F5487}" type="presParOf" srcId="{8DBA8F32-3348-4FC4-BEEF-A5809A8E8399}" destId="{55E1E597-998C-44BC-942E-03EE2E6C7720}" srcOrd="1" destOrd="0" presId="urn:microsoft.com/office/officeart/2008/layout/VerticalCurvedList"/>
    <dgm:cxn modelId="{686411B2-E3A4-4E4C-923E-43F15519BC25}" type="presParOf" srcId="{8DBA8F32-3348-4FC4-BEEF-A5809A8E8399}" destId="{4D41E3D6-FC53-477D-A964-85BAC8FDA555}" srcOrd="2" destOrd="0" presId="urn:microsoft.com/office/officeart/2008/layout/VerticalCurvedList"/>
    <dgm:cxn modelId="{6E9BB028-C7D9-4422-B7EB-25836A529FD3}" type="presParOf" srcId="{8DBA8F32-3348-4FC4-BEEF-A5809A8E8399}" destId="{570C188C-6ACB-42F3-A0ED-DA7FF66CB0C0}" srcOrd="3" destOrd="0" presId="urn:microsoft.com/office/officeart/2008/layout/VerticalCurvedList"/>
    <dgm:cxn modelId="{B610ECC4-016F-452F-95EB-AB0DA9149990}" type="presParOf" srcId="{15A55E63-E8E1-4431-965A-D59133F23480}" destId="{F8EECF1B-AF5B-4A9E-8C78-5CFE4CAE1443}" srcOrd="1" destOrd="0" presId="urn:microsoft.com/office/officeart/2008/layout/VerticalCurvedList"/>
    <dgm:cxn modelId="{12F04AEA-DFF8-4DBF-BDBC-3F6A6886F0C5}" type="presParOf" srcId="{15A55E63-E8E1-4431-965A-D59133F23480}" destId="{DFBA3711-4085-4D6F-B268-E04ADA36B5B0}" srcOrd="2" destOrd="0" presId="urn:microsoft.com/office/officeart/2008/layout/VerticalCurvedList"/>
    <dgm:cxn modelId="{8DAADF2E-49F7-480F-A0E0-25B96BAD7702}" type="presParOf" srcId="{DFBA3711-4085-4D6F-B268-E04ADA36B5B0}" destId="{F29031B9-F94D-470D-963F-0B25111334DE}" srcOrd="0" destOrd="0" presId="urn:microsoft.com/office/officeart/2008/layout/VerticalCurvedList"/>
    <dgm:cxn modelId="{AD722A04-F521-4203-86D9-30AA380C3CA8}" type="presParOf" srcId="{15A55E63-E8E1-4431-965A-D59133F23480}" destId="{C738565A-2EC1-4792-881C-66439D41D1FE}" srcOrd="3" destOrd="0" presId="urn:microsoft.com/office/officeart/2008/layout/VerticalCurvedList"/>
    <dgm:cxn modelId="{7E53B7FE-B1C3-40E1-84EB-DD8BBF1DC7BA}" type="presParOf" srcId="{15A55E63-E8E1-4431-965A-D59133F23480}" destId="{40D20860-89EE-4343-AC1A-9E240078327E}" srcOrd="4" destOrd="0" presId="urn:microsoft.com/office/officeart/2008/layout/VerticalCurvedList"/>
    <dgm:cxn modelId="{51735639-BE75-48C1-8F2E-9F77FCD9DAED}" type="presParOf" srcId="{40D20860-89EE-4343-AC1A-9E240078327E}" destId="{CE008C92-46E0-4A35-9CAE-9AE8F1B597F9}" srcOrd="0" destOrd="0" presId="urn:microsoft.com/office/officeart/2008/layout/VerticalCurvedList"/>
    <dgm:cxn modelId="{5F617BC9-563A-46FD-8C28-F489975831C3}" type="presParOf" srcId="{15A55E63-E8E1-4431-965A-D59133F23480}" destId="{DE887E0B-9A7C-4C5D-9452-9641B45DDA56}" srcOrd="5" destOrd="0" presId="urn:microsoft.com/office/officeart/2008/layout/VerticalCurvedList"/>
    <dgm:cxn modelId="{9EF5D1C2-AE55-4492-957D-77B07F79070A}" type="presParOf" srcId="{15A55E63-E8E1-4431-965A-D59133F23480}" destId="{F41FCA6B-A0D2-4A29-8B31-0BA8F1C81978}" srcOrd="6" destOrd="0" presId="urn:microsoft.com/office/officeart/2008/layout/VerticalCurvedList"/>
    <dgm:cxn modelId="{23D9650A-8C58-4869-9C3B-09B5D644FDF3}" type="presParOf" srcId="{F41FCA6B-A0D2-4A29-8B31-0BA8F1C81978}" destId="{73B2774B-F296-4B7F-AF7D-6E5A6DD3C806}" srcOrd="0" destOrd="0" presId="urn:microsoft.com/office/officeart/2008/layout/VerticalCurvedList"/>
    <dgm:cxn modelId="{1F0783B8-152D-4F50-92B4-2DC8B9704560}" type="presParOf" srcId="{15A55E63-E8E1-4431-965A-D59133F23480}" destId="{BF38DD77-83F8-4821-AD0C-5276A0E90E7F}" srcOrd="7" destOrd="0" presId="urn:microsoft.com/office/officeart/2008/layout/VerticalCurvedList"/>
    <dgm:cxn modelId="{C86E60F0-B529-441A-B2A2-3DFC386BDAD3}" type="presParOf" srcId="{15A55E63-E8E1-4431-965A-D59133F23480}" destId="{D93BAFDC-6896-49FB-BEB8-20F72919A7EA}" srcOrd="8" destOrd="0" presId="urn:microsoft.com/office/officeart/2008/layout/VerticalCurvedList"/>
    <dgm:cxn modelId="{70BCD38E-DDAC-4245-8FA4-2E64F9541B40}" type="presParOf" srcId="{D93BAFDC-6896-49FB-BEB8-20F72919A7EA}" destId="{40B1C079-FDFE-43B6-9425-FC052A3F50A7}" srcOrd="0" destOrd="0" presId="urn:microsoft.com/office/officeart/2008/layout/VerticalCurvedList"/>
    <dgm:cxn modelId="{747199FB-F429-4338-94A4-5D34492209B9}" type="presParOf" srcId="{15A55E63-E8E1-4431-965A-D59133F23480}" destId="{6B9BEFB6-3569-429A-819C-3733AE963546}" srcOrd="9" destOrd="0" presId="urn:microsoft.com/office/officeart/2008/layout/VerticalCurvedList"/>
    <dgm:cxn modelId="{5377AABE-BA7E-44E4-B4D7-34965514322C}" type="presParOf" srcId="{15A55E63-E8E1-4431-965A-D59133F23480}" destId="{746CFE82-5DAF-4F86-8CBB-841A44F29A19}" srcOrd="10" destOrd="0" presId="urn:microsoft.com/office/officeart/2008/layout/VerticalCurvedList"/>
    <dgm:cxn modelId="{86908CF1-0BE0-4137-B0F3-BB74328C33EE}" type="presParOf" srcId="{746CFE82-5DAF-4F86-8CBB-841A44F29A19}" destId="{FB0242D6-E5AF-4319-97E5-CC3775B970FF}" srcOrd="0" destOrd="0" presId="urn:microsoft.com/office/officeart/2008/layout/VerticalCurvedList"/>
    <dgm:cxn modelId="{40DC35EF-9766-41FB-B0FF-4254712EE54B}" type="presParOf" srcId="{15A55E63-E8E1-4431-965A-D59133F23480}" destId="{12125FA1-5B93-4506-857C-DC4FFED01B2C}" srcOrd="11" destOrd="0" presId="urn:microsoft.com/office/officeart/2008/layout/VerticalCurvedList"/>
    <dgm:cxn modelId="{7094F94D-09EC-4D46-953A-FC2ABF0658E3}" type="presParOf" srcId="{15A55E63-E8E1-4431-965A-D59133F23480}" destId="{7F4C9A19-5C74-4D1F-B9F5-8BE5228EF616}" srcOrd="12" destOrd="0" presId="urn:microsoft.com/office/officeart/2008/layout/VerticalCurvedList"/>
    <dgm:cxn modelId="{5C45E9E9-B635-425A-A522-8F0D846F8518}" type="presParOf" srcId="{7F4C9A19-5C74-4D1F-B9F5-8BE5228EF616}" destId="{EE4D57A9-0433-4B2A-B9A7-28BAB9BBA943}" srcOrd="0" destOrd="0" presId="urn:microsoft.com/office/officeart/2008/layout/VerticalCurvedList"/>
    <dgm:cxn modelId="{BD7252BA-FE11-4FBD-A057-7E387B53DE92}" type="presParOf" srcId="{15A55E63-E8E1-4431-965A-D59133F23480}" destId="{DE7E8BE4-649E-4D90-A36C-E5F58A229870}" srcOrd="13" destOrd="0" presId="urn:microsoft.com/office/officeart/2008/layout/VerticalCurvedList"/>
    <dgm:cxn modelId="{BA111918-AD8C-4C04-A791-E099D3ED8344}" type="presParOf" srcId="{15A55E63-E8E1-4431-965A-D59133F23480}" destId="{D4BC4990-CF5B-43E3-BBC2-B509BB5BB60C}" srcOrd="14" destOrd="0" presId="urn:microsoft.com/office/officeart/2008/layout/VerticalCurvedList"/>
    <dgm:cxn modelId="{755C4A4B-34D6-444B-A43B-E60ED3E78038}" type="presParOf" srcId="{D4BC4990-CF5B-43E3-BBC2-B509BB5BB60C}" destId="{F0C9BE59-FCE7-4F04-A687-EA253CE739F5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745052A-1F4C-455A-8517-CADD43C62235}" type="doc">
      <dgm:prSet loTypeId="urn:microsoft.com/office/officeart/2005/8/layout/venn3" loCatId="relationship" qsTypeId="urn:microsoft.com/office/officeart/2005/8/quickstyle/3d2" qsCatId="3D" csTypeId="urn:microsoft.com/office/officeart/2005/8/colors/colorful3" csCatId="colorful" phldr="1"/>
      <dgm:spPr/>
      <dgm:t>
        <a:bodyPr/>
        <a:lstStyle/>
        <a:p>
          <a:endParaRPr lang="es-AR"/>
        </a:p>
      </dgm:t>
    </dgm:pt>
    <dgm:pt modelId="{B97E3C97-B630-456C-9C2F-6E34E0EDCE8B}">
      <dgm:prSet custT="1"/>
      <dgm:spPr/>
      <dgm:t>
        <a:bodyPr/>
        <a:lstStyle/>
        <a:p>
          <a:pPr rtl="0"/>
          <a:r>
            <a:rPr lang="es-AR" sz="2400" dirty="0" smtClean="0">
              <a:solidFill>
                <a:schemeClr val="bg1"/>
              </a:solidFill>
              <a:latin typeface="Comic Sans MS" panose="030F0702030302020204" pitchFamily="66" charset="0"/>
            </a:rPr>
            <a:t>El Protocolo Facultativo de la Convención contra la Tortura de Naciones Unidas (OPCAT)</a:t>
          </a:r>
          <a:endParaRPr lang="es-AR" sz="2400" dirty="0">
            <a:solidFill>
              <a:schemeClr val="bg1"/>
            </a:solidFill>
            <a:latin typeface="Comic Sans MS" panose="030F0702030302020204" pitchFamily="66" charset="0"/>
          </a:endParaRPr>
        </a:p>
      </dgm:t>
    </dgm:pt>
    <dgm:pt modelId="{CDA74D49-2050-4FC9-B1AB-1F3CD9A34A31}" type="parTrans" cxnId="{31710218-DC37-4AF3-A36A-DB5E7CB451BA}">
      <dgm:prSet/>
      <dgm:spPr/>
      <dgm:t>
        <a:bodyPr/>
        <a:lstStyle/>
        <a:p>
          <a:endParaRPr lang="es-AR"/>
        </a:p>
      </dgm:t>
    </dgm:pt>
    <dgm:pt modelId="{44DFF5D5-51C0-4295-9223-C6A8A7D92804}" type="sibTrans" cxnId="{31710218-DC37-4AF3-A36A-DB5E7CB451BA}">
      <dgm:prSet/>
      <dgm:spPr/>
      <dgm:t>
        <a:bodyPr/>
        <a:lstStyle/>
        <a:p>
          <a:endParaRPr lang="es-AR"/>
        </a:p>
      </dgm:t>
    </dgm:pt>
    <dgm:pt modelId="{47BE7348-44EE-43AF-AAC5-9ADA720707EA}">
      <dgm:prSet custT="1"/>
      <dgm:spPr/>
      <dgm:t>
        <a:bodyPr/>
        <a:lstStyle/>
        <a:p>
          <a:pPr rtl="0"/>
          <a:r>
            <a:rPr lang="es-AR" sz="1600" dirty="0" smtClean="0">
              <a:solidFill>
                <a:schemeClr val="bg1"/>
              </a:solidFill>
              <a:latin typeface="Comic Sans MS" panose="030F0702030302020204" pitchFamily="66" charset="0"/>
            </a:rPr>
            <a:t>Necesidad de que las Defensorías Públicas establezcan mecanismos de coordinación y colaboración con los Mecanismos Nacionales de Prevención así como con otros organismos públicos y organizaciones de la sociedad civil (Regla 74 de la Guía Regional para la Defensa Pública y la Protección Integral de las Personas Privadas de Libertad)</a:t>
          </a:r>
          <a:endParaRPr lang="es-AR" sz="1600" dirty="0">
            <a:solidFill>
              <a:schemeClr val="bg1"/>
            </a:solidFill>
            <a:latin typeface="Comic Sans MS" panose="030F0702030302020204" pitchFamily="66" charset="0"/>
          </a:endParaRPr>
        </a:p>
      </dgm:t>
    </dgm:pt>
    <dgm:pt modelId="{4A2BE97E-5E7B-4E0B-A1D0-56C4DA2E3113}" type="parTrans" cxnId="{ED07EF6F-D564-4453-B08C-08A2F68BD3EE}">
      <dgm:prSet/>
      <dgm:spPr/>
      <dgm:t>
        <a:bodyPr/>
        <a:lstStyle/>
        <a:p>
          <a:endParaRPr lang="es-AR"/>
        </a:p>
      </dgm:t>
    </dgm:pt>
    <dgm:pt modelId="{AA080DCE-B0DD-46D0-84C4-9C86AFB26F9F}" type="sibTrans" cxnId="{ED07EF6F-D564-4453-B08C-08A2F68BD3EE}">
      <dgm:prSet/>
      <dgm:spPr/>
      <dgm:t>
        <a:bodyPr/>
        <a:lstStyle/>
        <a:p>
          <a:endParaRPr lang="es-AR"/>
        </a:p>
      </dgm:t>
    </dgm:pt>
    <dgm:pt modelId="{CB647AE4-B69C-46EE-A3FE-CA3147C0819B}" type="pres">
      <dgm:prSet presAssocID="{6745052A-1F4C-455A-8517-CADD43C62235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s-AR"/>
        </a:p>
      </dgm:t>
    </dgm:pt>
    <dgm:pt modelId="{93DE25C2-2E0B-4F4B-95E3-330570888060}" type="pres">
      <dgm:prSet presAssocID="{B97E3C97-B630-456C-9C2F-6E34E0EDCE8B}" presName="Name5" presStyleLbl="vennNode1" presStyleIdx="0" presStyleCnt="2">
        <dgm:presLayoutVars>
          <dgm:bulletEnabled val="1"/>
        </dgm:presLayoutVars>
      </dgm:prSet>
      <dgm:spPr/>
      <dgm:t>
        <a:bodyPr/>
        <a:lstStyle/>
        <a:p>
          <a:endParaRPr lang="es-AR"/>
        </a:p>
      </dgm:t>
    </dgm:pt>
    <dgm:pt modelId="{3CCC3BC9-D6C5-4DB0-854A-0A824F82CC5A}" type="pres">
      <dgm:prSet presAssocID="{44DFF5D5-51C0-4295-9223-C6A8A7D92804}" presName="space" presStyleCnt="0"/>
      <dgm:spPr/>
    </dgm:pt>
    <dgm:pt modelId="{F59772CC-71A5-4097-BCB8-4FBE2F37787C}" type="pres">
      <dgm:prSet presAssocID="{47BE7348-44EE-43AF-AAC5-9ADA720707EA}" presName="Name5" presStyleLbl="vennNode1" presStyleIdx="1" presStyleCnt="2">
        <dgm:presLayoutVars>
          <dgm:bulletEnabled val="1"/>
        </dgm:presLayoutVars>
      </dgm:prSet>
      <dgm:spPr/>
      <dgm:t>
        <a:bodyPr/>
        <a:lstStyle/>
        <a:p>
          <a:endParaRPr lang="es-AR"/>
        </a:p>
      </dgm:t>
    </dgm:pt>
  </dgm:ptLst>
  <dgm:cxnLst>
    <dgm:cxn modelId="{522A82B6-574B-446D-A6C2-8B6CD1C37163}" type="presOf" srcId="{B97E3C97-B630-456C-9C2F-6E34E0EDCE8B}" destId="{93DE25C2-2E0B-4F4B-95E3-330570888060}" srcOrd="0" destOrd="0" presId="urn:microsoft.com/office/officeart/2005/8/layout/venn3"/>
    <dgm:cxn modelId="{42EB0D7F-129D-4579-AF38-E91B1DFF7005}" type="presOf" srcId="{6745052A-1F4C-455A-8517-CADD43C62235}" destId="{CB647AE4-B69C-46EE-A3FE-CA3147C0819B}" srcOrd="0" destOrd="0" presId="urn:microsoft.com/office/officeart/2005/8/layout/venn3"/>
    <dgm:cxn modelId="{ED07EF6F-D564-4453-B08C-08A2F68BD3EE}" srcId="{6745052A-1F4C-455A-8517-CADD43C62235}" destId="{47BE7348-44EE-43AF-AAC5-9ADA720707EA}" srcOrd="1" destOrd="0" parTransId="{4A2BE97E-5E7B-4E0B-A1D0-56C4DA2E3113}" sibTransId="{AA080DCE-B0DD-46D0-84C4-9C86AFB26F9F}"/>
    <dgm:cxn modelId="{31710218-DC37-4AF3-A36A-DB5E7CB451BA}" srcId="{6745052A-1F4C-455A-8517-CADD43C62235}" destId="{B97E3C97-B630-456C-9C2F-6E34E0EDCE8B}" srcOrd="0" destOrd="0" parTransId="{CDA74D49-2050-4FC9-B1AB-1F3CD9A34A31}" sibTransId="{44DFF5D5-51C0-4295-9223-C6A8A7D92804}"/>
    <dgm:cxn modelId="{690EC72B-E3F0-4380-BA6C-66D2828F0BAD}" type="presOf" srcId="{47BE7348-44EE-43AF-AAC5-9ADA720707EA}" destId="{F59772CC-71A5-4097-BCB8-4FBE2F37787C}" srcOrd="0" destOrd="0" presId="urn:microsoft.com/office/officeart/2005/8/layout/venn3"/>
    <dgm:cxn modelId="{B8D68ECE-28CE-436F-A1CE-AE2B1916B527}" type="presParOf" srcId="{CB647AE4-B69C-46EE-A3FE-CA3147C0819B}" destId="{93DE25C2-2E0B-4F4B-95E3-330570888060}" srcOrd="0" destOrd="0" presId="urn:microsoft.com/office/officeart/2005/8/layout/venn3"/>
    <dgm:cxn modelId="{38773BD3-C05A-43D0-A0F4-08A17D22D282}" type="presParOf" srcId="{CB647AE4-B69C-46EE-A3FE-CA3147C0819B}" destId="{3CCC3BC9-D6C5-4DB0-854A-0A824F82CC5A}" srcOrd="1" destOrd="0" presId="urn:microsoft.com/office/officeart/2005/8/layout/venn3"/>
    <dgm:cxn modelId="{313F5A80-9F32-4647-BC89-03B497CE207C}" type="presParOf" srcId="{CB647AE4-B69C-46EE-A3FE-CA3147C0819B}" destId="{F59772CC-71A5-4097-BCB8-4FBE2F37787C}" srcOrd="2" destOrd="0" presId="urn:microsoft.com/office/officeart/2005/8/layout/venn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174127F9-396F-42EC-8502-0624CA8A9646}" type="doc">
      <dgm:prSet loTypeId="urn:microsoft.com/office/officeart/2008/layout/VerticalCircleList" loCatId="list" qsTypeId="urn:microsoft.com/office/officeart/2005/8/quickstyle/3d1" qsCatId="3D" csTypeId="urn:microsoft.com/office/officeart/2005/8/colors/accent3_1" csCatId="accent3" phldr="1"/>
      <dgm:spPr/>
      <dgm:t>
        <a:bodyPr/>
        <a:lstStyle/>
        <a:p>
          <a:endParaRPr lang="es-AR"/>
        </a:p>
      </dgm:t>
    </dgm:pt>
    <dgm:pt modelId="{B9D0FCAA-3E34-4AB2-ACD1-0C9E8C54A234}">
      <dgm:prSet custT="1"/>
      <dgm:spPr/>
      <dgm:t>
        <a:bodyPr/>
        <a:lstStyle/>
        <a:p>
          <a:pPr rtl="0"/>
          <a:r>
            <a:rPr lang="es-ES_tradnl" sz="2400" b="1" dirty="0" smtClean="0">
              <a:solidFill>
                <a:schemeClr val="bg1"/>
              </a:solidFill>
              <a:latin typeface="Comic Sans MS" pitchFamily="66" charset="0"/>
            </a:rPr>
            <a:t>Para hacer visible lo invisible</a:t>
          </a:r>
          <a:endParaRPr lang="es-AR" sz="2400" b="1" dirty="0">
            <a:solidFill>
              <a:schemeClr val="bg1"/>
            </a:solidFill>
            <a:latin typeface="Comic Sans MS" pitchFamily="66" charset="0"/>
          </a:endParaRPr>
        </a:p>
      </dgm:t>
    </dgm:pt>
    <dgm:pt modelId="{B4BE67FC-3A79-473E-AFB3-D67BE72BFC59}" type="parTrans" cxnId="{CB338F37-1303-4CF8-8403-54088D4A0885}">
      <dgm:prSet/>
      <dgm:spPr/>
      <dgm:t>
        <a:bodyPr/>
        <a:lstStyle/>
        <a:p>
          <a:endParaRPr lang="es-AR"/>
        </a:p>
      </dgm:t>
    </dgm:pt>
    <dgm:pt modelId="{64B7FF90-7762-456C-B1A2-B244A9302150}" type="sibTrans" cxnId="{CB338F37-1303-4CF8-8403-54088D4A0885}">
      <dgm:prSet/>
      <dgm:spPr/>
      <dgm:t>
        <a:bodyPr/>
        <a:lstStyle/>
        <a:p>
          <a:endParaRPr lang="es-AR"/>
        </a:p>
      </dgm:t>
    </dgm:pt>
    <dgm:pt modelId="{50A429D6-0BE9-4244-A266-A4B66149DE6C}">
      <dgm:prSet custT="1"/>
      <dgm:spPr/>
      <dgm:t>
        <a:bodyPr/>
        <a:lstStyle/>
        <a:p>
          <a:pPr rtl="0"/>
          <a:r>
            <a:rPr lang="es-ES_tradnl" sz="1800" b="1" dirty="0" smtClean="0">
              <a:solidFill>
                <a:schemeClr val="bg1"/>
              </a:solidFill>
              <a:latin typeface="Comic Sans MS" pitchFamily="66" charset="0"/>
            </a:rPr>
            <a:t>Para prevenir la tortura y los tratos crueles, inhumanos o degradantes</a:t>
          </a:r>
          <a:endParaRPr lang="es-AR" sz="1800" b="1" dirty="0">
            <a:solidFill>
              <a:schemeClr val="bg1"/>
            </a:solidFill>
            <a:latin typeface="Comic Sans MS" pitchFamily="66" charset="0"/>
          </a:endParaRPr>
        </a:p>
      </dgm:t>
    </dgm:pt>
    <dgm:pt modelId="{E7F35271-3560-47CC-8702-17E2D843B7B5}" type="parTrans" cxnId="{1666CDED-4CD2-4415-893C-8BE14C420DDF}">
      <dgm:prSet/>
      <dgm:spPr/>
      <dgm:t>
        <a:bodyPr/>
        <a:lstStyle/>
        <a:p>
          <a:endParaRPr lang="es-AR"/>
        </a:p>
      </dgm:t>
    </dgm:pt>
    <dgm:pt modelId="{8C1B3544-7832-42C0-8E15-16BAAE168986}" type="sibTrans" cxnId="{1666CDED-4CD2-4415-893C-8BE14C420DDF}">
      <dgm:prSet/>
      <dgm:spPr/>
      <dgm:t>
        <a:bodyPr/>
        <a:lstStyle/>
        <a:p>
          <a:endParaRPr lang="es-AR"/>
        </a:p>
      </dgm:t>
    </dgm:pt>
    <dgm:pt modelId="{4DAE36A6-DBAA-47B1-A749-6F2865127F0E}">
      <dgm:prSet custT="1"/>
      <dgm:spPr/>
      <dgm:t>
        <a:bodyPr/>
        <a:lstStyle/>
        <a:p>
          <a:pPr rtl="0"/>
          <a:r>
            <a:rPr lang="es-AR" sz="1800" b="1" dirty="0" smtClean="0">
              <a:solidFill>
                <a:schemeClr val="bg1"/>
              </a:solidFill>
              <a:latin typeface="Comic Sans MS" pitchFamily="66" charset="0"/>
            </a:rPr>
            <a:t>Para contribuir a una reducción progresiva de los niveles de violencia carcelaria y procurar la mejor protección de los derechos de las personas privadas de libertad</a:t>
          </a:r>
          <a:endParaRPr lang="es-AR" sz="1800" b="1" dirty="0">
            <a:solidFill>
              <a:schemeClr val="bg1"/>
            </a:solidFill>
            <a:latin typeface="Comic Sans MS" pitchFamily="66" charset="0"/>
          </a:endParaRPr>
        </a:p>
      </dgm:t>
    </dgm:pt>
    <dgm:pt modelId="{35FD5F74-DA09-4071-A816-B883FA1F8E54}" type="parTrans" cxnId="{720C5B0B-53A4-4D82-B0EB-98A350D8E928}">
      <dgm:prSet/>
      <dgm:spPr/>
      <dgm:t>
        <a:bodyPr/>
        <a:lstStyle/>
        <a:p>
          <a:endParaRPr lang="es-AR"/>
        </a:p>
      </dgm:t>
    </dgm:pt>
    <dgm:pt modelId="{CCA68946-FF49-4B01-9969-FC48A849405E}" type="sibTrans" cxnId="{720C5B0B-53A4-4D82-B0EB-98A350D8E928}">
      <dgm:prSet/>
      <dgm:spPr/>
      <dgm:t>
        <a:bodyPr/>
        <a:lstStyle/>
        <a:p>
          <a:endParaRPr lang="es-AR"/>
        </a:p>
      </dgm:t>
    </dgm:pt>
    <dgm:pt modelId="{ACC1D1F0-07D0-48A7-AC7A-9E01D1A8D914}">
      <dgm:prSet/>
      <dgm:spPr/>
      <dgm:t>
        <a:bodyPr/>
        <a:lstStyle/>
        <a:p>
          <a:pPr rtl="0"/>
          <a:r>
            <a:rPr lang="es-AR" b="1" dirty="0" smtClean="0">
              <a:solidFill>
                <a:schemeClr val="accent6">
                  <a:lumMod val="50000"/>
                </a:schemeClr>
              </a:solidFill>
            </a:rPr>
            <a:t>http://vimeo.com/89415561 </a:t>
          </a:r>
          <a:endParaRPr lang="es-AR" b="1" dirty="0">
            <a:solidFill>
              <a:schemeClr val="accent6">
                <a:lumMod val="50000"/>
              </a:schemeClr>
            </a:solidFill>
          </a:endParaRPr>
        </a:p>
      </dgm:t>
    </dgm:pt>
    <dgm:pt modelId="{A686DC36-EDB0-4B58-8F3F-57CE277E5593}" type="parTrans" cxnId="{FCC1FFB8-8E8E-482C-86C9-D53D6E362A1D}">
      <dgm:prSet/>
      <dgm:spPr/>
      <dgm:t>
        <a:bodyPr/>
        <a:lstStyle/>
        <a:p>
          <a:endParaRPr lang="es-AR"/>
        </a:p>
      </dgm:t>
    </dgm:pt>
    <dgm:pt modelId="{67B2B662-1D8B-47B4-9E06-CF4F6517D5DE}" type="sibTrans" cxnId="{FCC1FFB8-8E8E-482C-86C9-D53D6E362A1D}">
      <dgm:prSet/>
      <dgm:spPr/>
      <dgm:t>
        <a:bodyPr/>
        <a:lstStyle/>
        <a:p>
          <a:endParaRPr lang="es-AR"/>
        </a:p>
      </dgm:t>
    </dgm:pt>
    <dgm:pt modelId="{E562BFDD-2714-4986-A1FF-9A57BF6D1081}" type="pres">
      <dgm:prSet presAssocID="{174127F9-396F-42EC-8502-0624CA8A9646}" presName="Name0" presStyleCnt="0">
        <dgm:presLayoutVars>
          <dgm:dir/>
        </dgm:presLayoutVars>
      </dgm:prSet>
      <dgm:spPr/>
      <dgm:t>
        <a:bodyPr/>
        <a:lstStyle/>
        <a:p>
          <a:endParaRPr lang="es-AR"/>
        </a:p>
      </dgm:t>
    </dgm:pt>
    <dgm:pt modelId="{F0DF6E82-ACB9-4F44-902B-92B69C56CFE0}" type="pres">
      <dgm:prSet presAssocID="{B9D0FCAA-3E34-4AB2-ACD1-0C9E8C54A234}" presName="noChildren" presStyleCnt="0"/>
      <dgm:spPr/>
    </dgm:pt>
    <dgm:pt modelId="{355B51E9-4FCD-4B27-943C-F7997F0996A9}" type="pres">
      <dgm:prSet presAssocID="{B9D0FCAA-3E34-4AB2-ACD1-0C9E8C54A234}" presName="gap" presStyleCnt="0"/>
      <dgm:spPr/>
    </dgm:pt>
    <dgm:pt modelId="{8B16D197-FFB6-4A7A-A596-B5899948991C}" type="pres">
      <dgm:prSet presAssocID="{B9D0FCAA-3E34-4AB2-ACD1-0C9E8C54A234}" presName="medCircle2" presStyleLbl="vennNode1" presStyleIdx="0" presStyleCnt="4">
        <dgm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dgm:style>
      </dgm:prSet>
      <dgm:spPr/>
    </dgm:pt>
    <dgm:pt modelId="{FEBD5CA8-F9F2-4680-9390-CCAF4607A890}" type="pres">
      <dgm:prSet presAssocID="{B9D0FCAA-3E34-4AB2-ACD1-0C9E8C54A234}" presName="txLvlOnly1" presStyleLbl="revTx" presStyleIdx="0" presStyleCnt="4"/>
      <dgm:spPr/>
      <dgm:t>
        <a:bodyPr/>
        <a:lstStyle/>
        <a:p>
          <a:endParaRPr lang="es-AR"/>
        </a:p>
      </dgm:t>
    </dgm:pt>
    <dgm:pt modelId="{E91BDB97-BDA8-453E-B108-E3B956CBB934}" type="pres">
      <dgm:prSet presAssocID="{50A429D6-0BE9-4244-A266-A4B66149DE6C}" presName="noChildren" presStyleCnt="0"/>
      <dgm:spPr/>
    </dgm:pt>
    <dgm:pt modelId="{8337D27D-FFBB-4E0D-B355-1E91C0DA4C8A}" type="pres">
      <dgm:prSet presAssocID="{50A429D6-0BE9-4244-A266-A4B66149DE6C}" presName="gap" presStyleCnt="0"/>
      <dgm:spPr/>
    </dgm:pt>
    <dgm:pt modelId="{4C912FE8-3E72-48E3-95DB-D63DCFC2D868}" type="pres">
      <dgm:prSet presAssocID="{50A429D6-0BE9-4244-A266-A4B66149DE6C}" presName="medCircle2" presStyleLbl="vennNode1" presStyleIdx="1" presStyleCnt="4">
        <dgm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dgm:style>
      </dgm:prSet>
      <dgm:spPr/>
    </dgm:pt>
    <dgm:pt modelId="{D7F57C56-78C9-4E5A-ADE3-543F32EC543D}" type="pres">
      <dgm:prSet presAssocID="{50A429D6-0BE9-4244-A266-A4B66149DE6C}" presName="txLvlOnly1" presStyleLbl="revTx" presStyleIdx="1" presStyleCnt="4"/>
      <dgm:spPr/>
      <dgm:t>
        <a:bodyPr/>
        <a:lstStyle/>
        <a:p>
          <a:endParaRPr lang="es-AR"/>
        </a:p>
      </dgm:t>
    </dgm:pt>
    <dgm:pt modelId="{0D85A651-967D-4852-B7FA-C77610540909}" type="pres">
      <dgm:prSet presAssocID="{4DAE36A6-DBAA-47B1-A749-6F2865127F0E}" presName="noChildren" presStyleCnt="0"/>
      <dgm:spPr/>
    </dgm:pt>
    <dgm:pt modelId="{75913408-F61C-4384-974B-87E6D63B30C0}" type="pres">
      <dgm:prSet presAssocID="{4DAE36A6-DBAA-47B1-A749-6F2865127F0E}" presName="gap" presStyleCnt="0"/>
      <dgm:spPr/>
    </dgm:pt>
    <dgm:pt modelId="{5A261F33-16D5-4DFC-9188-A8D5059B88F2}" type="pres">
      <dgm:prSet presAssocID="{4DAE36A6-DBAA-47B1-A749-6F2865127F0E}" presName="medCircle2" presStyleLbl="vennNode1" presStyleIdx="2" presStyleCnt="4">
        <dgm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dgm:style>
      </dgm:prSet>
      <dgm:spPr/>
    </dgm:pt>
    <dgm:pt modelId="{9B15C3E8-A80C-4269-9663-00ADE794F275}" type="pres">
      <dgm:prSet presAssocID="{4DAE36A6-DBAA-47B1-A749-6F2865127F0E}" presName="txLvlOnly1" presStyleLbl="revTx" presStyleIdx="2" presStyleCnt="4"/>
      <dgm:spPr/>
      <dgm:t>
        <a:bodyPr/>
        <a:lstStyle/>
        <a:p>
          <a:endParaRPr lang="es-AR"/>
        </a:p>
      </dgm:t>
    </dgm:pt>
    <dgm:pt modelId="{8CA2D81D-DAAD-47B8-B969-C60149928396}" type="pres">
      <dgm:prSet presAssocID="{ACC1D1F0-07D0-48A7-AC7A-9E01D1A8D914}" presName="noChildren" presStyleCnt="0"/>
      <dgm:spPr/>
    </dgm:pt>
    <dgm:pt modelId="{19E3770D-9620-4463-BA3E-CB37850F98DF}" type="pres">
      <dgm:prSet presAssocID="{ACC1D1F0-07D0-48A7-AC7A-9E01D1A8D914}" presName="gap" presStyleCnt="0"/>
      <dgm:spPr/>
    </dgm:pt>
    <dgm:pt modelId="{6A9594E8-6F31-426B-8FA1-F839B108C30C}" type="pres">
      <dgm:prSet presAssocID="{ACC1D1F0-07D0-48A7-AC7A-9E01D1A8D914}" presName="medCircle2" presStyleLbl="vennNode1" presStyleIdx="3" presStyleCnt="4" custLinFactNeighborX="91103" custLinFactNeighborY="1692"/>
      <dgm:spPr/>
    </dgm:pt>
    <dgm:pt modelId="{BFD80312-6AFF-4A6B-97E8-EBD02A865FDE}" type="pres">
      <dgm:prSet presAssocID="{ACC1D1F0-07D0-48A7-AC7A-9E01D1A8D914}" presName="txLvlOnly1" presStyleLbl="revTx" presStyleIdx="3" presStyleCnt="4" custScaleX="55949"/>
      <dgm:spPr/>
      <dgm:t>
        <a:bodyPr/>
        <a:lstStyle/>
        <a:p>
          <a:endParaRPr lang="es-AR"/>
        </a:p>
      </dgm:t>
    </dgm:pt>
  </dgm:ptLst>
  <dgm:cxnLst>
    <dgm:cxn modelId="{AFB4B8BD-CDE3-42F6-B99E-1C71527BE4ED}" type="presOf" srcId="{174127F9-396F-42EC-8502-0624CA8A9646}" destId="{E562BFDD-2714-4986-A1FF-9A57BF6D1081}" srcOrd="0" destOrd="0" presId="urn:microsoft.com/office/officeart/2008/layout/VerticalCircleList"/>
    <dgm:cxn modelId="{42B912D5-0525-4F4F-ABAA-E84919058512}" type="presOf" srcId="{4DAE36A6-DBAA-47B1-A749-6F2865127F0E}" destId="{9B15C3E8-A80C-4269-9663-00ADE794F275}" srcOrd="0" destOrd="0" presId="urn:microsoft.com/office/officeart/2008/layout/VerticalCircleList"/>
    <dgm:cxn modelId="{4E0D0341-55F3-4019-A743-3D0D37169AB2}" type="presOf" srcId="{ACC1D1F0-07D0-48A7-AC7A-9E01D1A8D914}" destId="{BFD80312-6AFF-4A6B-97E8-EBD02A865FDE}" srcOrd="0" destOrd="0" presId="urn:microsoft.com/office/officeart/2008/layout/VerticalCircleList"/>
    <dgm:cxn modelId="{1666CDED-4CD2-4415-893C-8BE14C420DDF}" srcId="{174127F9-396F-42EC-8502-0624CA8A9646}" destId="{50A429D6-0BE9-4244-A266-A4B66149DE6C}" srcOrd="1" destOrd="0" parTransId="{E7F35271-3560-47CC-8702-17E2D843B7B5}" sibTransId="{8C1B3544-7832-42C0-8E15-16BAAE168986}"/>
    <dgm:cxn modelId="{FCC1FFB8-8E8E-482C-86C9-D53D6E362A1D}" srcId="{174127F9-396F-42EC-8502-0624CA8A9646}" destId="{ACC1D1F0-07D0-48A7-AC7A-9E01D1A8D914}" srcOrd="3" destOrd="0" parTransId="{A686DC36-EDB0-4B58-8F3F-57CE277E5593}" sibTransId="{67B2B662-1D8B-47B4-9E06-CF4F6517D5DE}"/>
    <dgm:cxn modelId="{CB338F37-1303-4CF8-8403-54088D4A0885}" srcId="{174127F9-396F-42EC-8502-0624CA8A9646}" destId="{B9D0FCAA-3E34-4AB2-ACD1-0C9E8C54A234}" srcOrd="0" destOrd="0" parTransId="{B4BE67FC-3A79-473E-AFB3-D67BE72BFC59}" sibTransId="{64B7FF90-7762-456C-B1A2-B244A9302150}"/>
    <dgm:cxn modelId="{30CA6DD5-3F6F-407A-9CD8-260D95EC57F9}" type="presOf" srcId="{B9D0FCAA-3E34-4AB2-ACD1-0C9E8C54A234}" destId="{FEBD5CA8-F9F2-4680-9390-CCAF4607A890}" srcOrd="0" destOrd="0" presId="urn:microsoft.com/office/officeart/2008/layout/VerticalCircleList"/>
    <dgm:cxn modelId="{C456CF7B-AA22-468D-B4DB-298F8350E0DB}" type="presOf" srcId="{50A429D6-0BE9-4244-A266-A4B66149DE6C}" destId="{D7F57C56-78C9-4E5A-ADE3-543F32EC543D}" srcOrd="0" destOrd="0" presId="urn:microsoft.com/office/officeart/2008/layout/VerticalCircleList"/>
    <dgm:cxn modelId="{720C5B0B-53A4-4D82-B0EB-98A350D8E928}" srcId="{174127F9-396F-42EC-8502-0624CA8A9646}" destId="{4DAE36A6-DBAA-47B1-A749-6F2865127F0E}" srcOrd="2" destOrd="0" parTransId="{35FD5F74-DA09-4071-A816-B883FA1F8E54}" sibTransId="{CCA68946-FF49-4B01-9969-FC48A849405E}"/>
    <dgm:cxn modelId="{1DDF50B5-0E91-4ACB-A98C-3EB224903EB1}" type="presParOf" srcId="{E562BFDD-2714-4986-A1FF-9A57BF6D1081}" destId="{F0DF6E82-ACB9-4F44-902B-92B69C56CFE0}" srcOrd="0" destOrd="0" presId="urn:microsoft.com/office/officeart/2008/layout/VerticalCircleList"/>
    <dgm:cxn modelId="{2F1321E6-6018-487C-BE51-D6CCAECFC76C}" type="presParOf" srcId="{F0DF6E82-ACB9-4F44-902B-92B69C56CFE0}" destId="{355B51E9-4FCD-4B27-943C-F7997F0996A9}" srcOrd="0" destOrd="0" presId="urn:microsoft.com/office/officeart/2008/layout/VerticalCircleList"/>
    <dgm:cxn modelId="{826B3C48-5307-47D6-B1E6-024981C6161E}" type="presParOf" srcId="{F0DF6E82-ACB9-4F44-902B-92B69C56CFE0}" destId="{8B16D197-FFB6-4A7A-A596-B5899948991C}" srcOrd="1" destOrd="0" presId="urn:microsoft.com/office/officeart/2008/layout/VerticalCircleList"/>
    <dgm:cxn modelId="{E94D4FDC-EBB7-4321-8098-F8B2EE7804E5}" type="presParOf" srcId="{F0DF6E82-ACB9-4F44-902B-92B69C56CFE0}" destId="{FEBD5CA8-F9F2-4680-9390-CCAF4607A890}" srcOrd="2" destOrd="0" presId="urn:microsoft.com/office/officeart/2008/layout/VerticalCircleList"/>
    <dgm:cxn modelId="{42776838-F194-4F30-8240-14881BEF0C07}" type="presParOf" srcId="{E562BFDD-2714-4986-A1FF-9A57BF6D1081}" destId="{E91BDB97-BDA8-453E-B108-E3B956CBB934}" srcOrd="1" destOrd="0" presId="urn:microsoft.com/office/officeart/2008/layout/VerticalCircleList"/>
    <dgm:cxn modelId="{08EE6B1A-8015-4CBA-833A-CEBC666FB3E2}" type="presParOf" srcId="{E91BDB97-BDA8-453E-B108-E3B956CBB934}" destId="{8337D27D-FFBB-4E0D-B355-1E91C0DA4C8A}" srcOrd="0" destOrd="0" presId="urn:microsoft.com/office/officeart/2008/layout/VerticalCircleList"/>
    <dgm:cxn modelId="{49DD27F1-F2E8-46C6-AC91-67BFCA599116}" type="presParOf" srcId="{E91BDB97-BDA8-453E-B108-E3B956CBB934}" destId="{4C912FE8-3E72-48E3-95DB-D63DCFC2D868}" srcOrd="1" destOrd="0" presId="urn:microsoft.com/office/officeart/2008/layout/VerticalCircleList"/>
    <dgm:cxn modelId="{41AC2B18-0D7E-4490-9010-ECBC49A5E8E1}" type="presParOf" srcId="{E91BDB97-BDA8-453E-B108-E3B956CBB934}" destId="{D7F57C56-78C9-4E5A-ADE3-543F32EC543D}" srcOrd="2" destOrd="0" presId="urn:microsoft.com/office/officeart/2008/layout/VerticalCircleList"/>
    <dgm:cxn modelId="{AB0F693D-28A2-411F-ACB8-9451686DC1A1}" type="presParOf" srcId="{E562BFDD-2714-4986-A1FF-9A57BF6D1081}" destId="{0D85A651-967D-4852-B7FA-C77610540909}" srcOrd="2" destOrd="0" presId="urn:microsoft.com/office/officeart/2008/layout/VerticalCircleList"/>
    <dgm:cxn modelId="{B9D84DA9-563F-4C3D-A504-B07579155A6D}" type="presParOf" srcId="{0D85A651-967D-4852-B7FA-C77610540909}" destId="{75913408-F61C-4384-974B-87E6D63B30C0}" srcOrd="0" destOrd="0" presId="urn:microsoft.com/office/officeart/2008/layout/VerticalCircleList"/>
    <dgm:cxn modelId="{A4CEAE85-5571-4541-AB9D-AEE63061B08A}" type="presParOf" srcId="{0D85A651-967D-4852-B7FA-C77610540909}" destId="{5A261F33-16D5-4DFC-9188-A8D5059B88F2}" srcOrd="1" destOrd="0" presId="urn:microsoft.com/office/officeart/2008/layout/VerticalCircleList"/>
    <dgm:cxn modelId="{C82FA438-D7A7-4D1C-9E0D-D3B8B390F6F3}" type="presParOf" srcId="{0D85A651-967D-4852-B7FA-C77610540909}" destId="{9B15C3E8-A80C-4269-9663-00ADE794F275}" srcOrd="2" destOrd="0" presId="urn:microsoft.com/office/officeart/2008/layout/VerticalCircleList"/>
    <dgm:cxn modelId="{C39CD578-4DDB-4805-BC84-3A087F694B87}" type="presParOf" srcId="{E562BFDD-2714-4986-A1FF-9A57BF6D1081}" destId="{8CA2D81D-DAAD-47B8-B969-C60149928396}" srcOrd="3" destOrd="0" presId="urn:microsoft.com/office/officeart/2008/layout/VerticalCircleList"/>
    <dgm:cxn modelId="{228B6F74-337B-4C68-9760-439C661358AE}" type="presParOf" srcId="{8CA2D81D-DAAD-47B8-B969-C60149928396}" destId="{19E3770D-9620-4463-BA3E-CB37850F98DF}" srcOrd="0" destOrd="0" presId="urn:microsoft.com/office/officeart/2008/layout/VerticalCircleList"/>
    <dgm:cxn modelId="{F639D1A3-DE29-4638-A6EA-83C62DEE0B45}" type="presParOf" srcId="{8CA2D81D-DAAD-47B8-B969-C60149928396}" destId="{6A9594E8-6F31-426B-8FA1-F839B108C30C}" srcOrd="1" destOrd="0" presId="urn:microsoft.com/office/officeart/2008/layout/VerticalCircleList"/>
    <dgm:cxn modelId="{161AABC2-4A47-4AA3-8613-CDDF30292076}" type="presParOf" srcId="{8CA2D81D-DAAD-47B8-B969-C60149928396}" destId="{BFD80312-6AFF-4A6B-97E8-EBD02A865FDE}" srcOrd="2" destOrd="0" presId="urn:microsoft.com/office/officeart/2008/layout/VerticalCircle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61AD8D7C-8E98-43D8-BA61-D2BBF0E6CBA7}" type="doc">
      <dgm:prSet loTypeId="urn:microsoft.com/office/officeart/2008/layout/LinedList" loCatId="list" qsTypeId="urn:microsoft.com/office/officeart/2005/8/quickstyle/simple5" qsCatId="simple" csTypeId="urn:microsoft.com/office/officeart/2005/8/colors/accent1_3" csCatId="accent1" phldr="1"/>
      <dgm:spPr/>
      <dgm:t>
        <a:bodyPr/>
        <a:lstStyle/>
        <a:p>
          <a:endParaRPr lang="es-AR"/>
        </a:p>
      </dgm:t>
    </dgm:pt>
    <dgm:pt modelId="{AD621575-80AA-458C-9D5E-A2B90EF69AB5}">
      <dgm:prSet/>
      <dgm:spPr/>
      <dgm:t>
        <a:bodyPr/>
        <a:lstStyle/>
        <a:p>
          <a:pPr rtl="0"/>
          <a:r>
            <a:rPr lang="es-ES" b="1" i="1" dirty="0" smtClean="0">
              <a:solidFill>
                <a:schemeClr val="tx1">
                  <a:lumMod val="20000"/>
                  <a:lumOff val="80000"/>
                </a:schemeClr>
              </a:solidFill>
              <a:latin typeface="Comic Sans MS" pitchFamily="66" charset="0"/>
            </a:rPr>
            <a:t>Fundamento para la realización de visitas</a:t>
          </a:r>
          <a:r>
            <a:rPr lang="es-ES" i="1" dirty="0" smtClean="0">
              <a:solidFill>
                <a:schemeClr val="tx1">
                  <a:lumMod val="20000"/>
                  <a:lumOff val="80000"/>
                </a:schemeClr>
              </a:solidFill>
              <a:latin typeface="Comic Sans MS" pitchFamily="66" charset="0"/>
            </a:rPr>
            <a:t> </a:t>
          </a:r>
          <a:endParaRPr lang="es-AR" dirty="0">
            <a:solidFill>
              <a:schemeClr val="tx1">
                <a:lumMod val="20000"/>
                <a:lumOff val="80000"/>
              </a:schemeClr>
            </a:solidFill>
            <a:latin typeface="Comic Sans MS" pitchFamily="66" charset="0"/>
          </a:endParaRPr>
        </a:p>
      </dgm:t>
    </dgm:pt>
    <dgm:pt modelId="{C965542D-8255-42C5-8A0C-6188004A75B1}" type="parTrans" cxnId="{4F8B962B-93C9-4588-9B2A-8014C02E76A2}">
      <dgm:prSet/>
      <dgm:spPr/>
      <dgm:t>
        <a:bodyPr/>
        <a:lstStyle/>
        <a:p>
          <a:endParaRPr lang="es-AR"/>
        </a:p>
      </dgm:t>
    </dgm:pt>
    <dgm:pt modelId="{AF3A6075-7583-4011-B1AB-24E484B1AB9B}" type="sibTrans" cxnId="{4F8B962B-93C9-4588-9B2A-8014C02E76A2}">
      <dgm:prSet/>
      <dgm:spPr/>
      <dgm:t>
        <a:bodyPr/>
        <a:lstStyle/>
        <a:p>
          <a:endParaRPr lang="es-AR"/>
        </a:p>
      </dgm:t>
    </dgm:pt>
    <dgm:pt modelId="{8AA7D946-4D9E-454E-ADB8-AF4409232DA3}">
      <dgm:prSet custT="1"/>
      <dgm:spPr/>
      <dgm:t>
        <a:bodyPr/>
        <a:lstStyle/>
        <a:p>
          <a:pPr rtl="0"/>
          <a:r>
            <a:rPr lang="es-ES" sz="1800" dirty="0" smtClean="0">
              <a:solidFill>
                <a:schemeClr val="tx1">
                  <a:lumMod val="20000"/>
                  <a:lumOff val="80000"/>
                </a:schemeClr>
              </a:solidFill>
              <a:latin typeface="Comic Sans MS" pitchFamily="66" charset="0"/>
            </a:rPr>
            <a:t>El silencio, la opacidad y el aislamiento caracterizan la vida en prisión</a:t>
          </a:r>
          <a:endParaRPr lang="es-AR" sz="1500" dirty="0">
            <a:solidFill>
              <a:schemeClr val="tx1">
                <a:lumMod val="20000"/>
                <a:lumOff val="80000"/>
              </a:schemeClr>
            </a:solidFill>
            <a:latin typeface="Comic Sans MS" pitchFamily="66" charset="0"/>
          </a:endParaRPr>
        </a:p>
      </dgm:t>
    </dgm:pt>
    <dgm:pt modelId="{E63073D5-3830-4D07-963D-BCEE628EAAF1}" type="parTrans" cxnId="{0DABD29D-1527-4F86-8AF9-ECE5CEBE1A35}">
      <dgm:prSet/>
      <dgm:spPr/>
      <dgm:t>
        <a:bodyPr/>
        <a:lstStyle/>
        <a:p>
          <a:endParaRPr lang="es-AR"/>
        </a:p>
      </dgm:t>
    </dgm:pt>
    <dgm:pt modelId="{3A720137-0ACD-4905-9B77-06B05D38A431}" type="sibTrans" cxnId="{0DABD29D-1527-4F86-8AF9-ECE5CEBE1A35}">
      <dgm:prSet/>
      <dgm:spPr/>
      <dgm:t>
        <a:bodyPr/>
        <a:lstStyle/>
        <a:p>
          <a:endParaRPr lang="es-AR"/>
        </a:p>
      </dgm:t>
    </dgm:pt>
    <dgm:pt modelId="{98ACF3CD-1A5C-4910-919C-7AC442E0A73D}">
      <dgm:prSet custT="1"/>
      <dgm:spPr/>
      <dgm:t>
        <a:bodyPr/>
        <a:lstStyle/>
        <a:p>
          <a:pPr rtl="0"/>
          <a:r>
            <a:rPr lang="es-ES" sz="1800" dirty="0" smtClean="0">
              <a:solidFill>
                <a:schemeClr val="tx1">
                  <a:lumMod val="20000"/>
                  <a:lumOff val="80000"/>
                </a:schemeClr>
              </a:solidFill>
              <a:latin typeface="Comic Sans MS" pitchFamily="66" charset="0"/>
            </a:rPr>
            <a:t>La distancia entre los detenidos y detenidas y la sociedad.</a:t>
          </a:r>
          <a:endParaRPr lang="es-AR" sz="1800" dirty="0">
            <a:solidFill>
              <a:schemeClr val="tx1">
                <a:lumMod val="20000"/>
                <a:lumOff val="80000"/>
              </a:schemeClr>
            </a:solidFill>
            <a:latin typeface="Comic Sans MS" pitchFamily="66" charset="0"/>
          </a:endParaRPr>
        </a:p>
      </dgm:t>
    </dgm:pt>
    <dgm:pt modelId="{E03A4F38-ABEA-42D3-97F4-EE082D2A7D34}" type="parTrans" cxnId="{6404DC3E-B168-4F43-9C80-A5880E9482C7}">
      <dgm:prSet/>
      <dgm:spPr/>
      <dgm:t>
        <a:bodyPr/>
        <a:lstStyle/>
        <a:p>
          <a:endParaRPr lang="es-AR"/>
        </a:p>
      </dgm:t>
    </dgm:pt>
    <dgm:pt modelId="{78ABF928-09F6-4262-B761-EA4BF5030D0F}" type="sibTrans" cxnId="{6404DC3E-B168-4F43-9C80-A5880E9482C7}">
      <dgm:prSet/>
      <dgm:spPr/>
      <dgm:t>
        <a:bodyPr/>
        <a:lstStyle/>
        <a:p>
          <a:endParaRPr lang="es-AR"/>
        </a:p>
      </dgm:t>
    </dgm:pt>
    <dgm:pt modelId="{6EDD4688-CABC-40F1-9C55-73A072C3FC81}">
      <dgm:prSet custT="1"/>
      <dgm:spPr/>
      <dgm:t>
        <a:bodyPr/>
        <a:lstStyle/>
        <a:p>
          <a:pPr rtl="0"/>
          <a:r>
            <a:rPr lang="es-ES" sz="1600" dirty="0" smtClean="0">
              <a:solidFill>
                <a:schemeClr val="tx1">
                  <a:lumMod val="20000"/>
                  <a:lumOff val="80000"/>
                </a:schemeClr>
              </a:solidFill>
              <a:latin typeface="Comic Sans MS" pitchFamily="66" charset="0"/>
            </a:rPr>
            <a:t>La interacción diaria entre privados/as de libertad y funcionarios/as públicos/as, en condiciones que favorecen la generación de conflictos </a:t>
          </a:r>
          <a:endParaRPr lang="es-AR" sz="1600" dirty="0">
            <a:solidFill>
              <a:schemeClr val="tx1">
                <a:lumMod val="20000"/>
                <a:lumOff val="80000"/>
              </a:schemeClr>
            </a:solidFill>
            <a:latin typeface="Comic Sans MS" pitchFamily="66" charset="0"/>
          </a:endParaRPr>
        </a:p>
      </dgm:t>
    </dgm:pt>
    <dgm:pt modelId="{CFE92AC0-FDD5-433B-AE9C-CBCDED0DA4D6}" type="parTrans" cxnId="{40345616-25EE-4430-92B7-7F30CBEC75E9}">
      <dgm:prSet/>
      <dgm:spPr/>
      <dgm:t>
        <a:bodyPr/>
        <a:lstStyle/>
        <a:p>
          <a:endParaRPr lang="es-AR"/>
        </a:p>
      </dgm:t>
    </dgm:pt>
    <dgm:pt modelId="{6151A6F7-04F1-4CDC-A9B5-F58D727BC420}" type="sibTrans" cxnId="{40345616-25EE-4430-92B7-7F30CBEC75E9}">
      <dgm:prSet/>
      <dgm:spPr/>
      <dgm:t>
        <a:bodyPr/>
        <a:lstStyle/>
        <a:p>
          <a:endParaRPr lang="es-AR"/>
        </a:p>
      </dgm:t>
    </dgm:pt>
    <dgm:pt modelId="{C63E496A-9FEB-4EA8-BA21-5C3755D4AD4A}">
      <dgm:prSet/>
      <dgm:spPr/>
      <dgm:t>
        <a:bodyPr/>
        <a:lstStyle/>
        <a:p>
          <a:pPr rtl="0"/>
          <a:r>
            <a:rPr lang="es-ES" dirty="0" smtClean="0">
              <a:solidFill>
                <a:schemeClr val="tx1">
                  <a:lumMod val="20000"/>
                  <a:lumOff val="80000"/>
                </a:schemeClr>
              </a:solidFill>
              <a:latin typeface="Comic Sans MS" pitchFamily="66" charset="0"/>
            </a:rPr>
            <a:t>El peligro constante de afectación de derechos</a:t>
          </a:r>
          <a:endParaRPr lang="es-AR" dirty="0">
            <a:solidFill>
              <a:schemeClr val="tx1">
                <a:lumMod val="20000"/>
                <a:lumOff val="80000"/>
              </a:schemeClr>
            </a:solidFill>
            <a:latin typeface="Comic Sans MS" pitchFamily="66" charset="0"/>
          </a:endParaRPr>
        </a:p>
      </dgm:t>
    </dgm:pt>
    <dgm:pt modelId="{749E4921-2915-40ED-B09D-8B6A54620562}" type="parTrans" cxnId="{D75318BD-9278-448F-9849-1E8092FCA144}">
      <dgm:prSet/>
      <dgm:spPr/>
      <dgm:t>
        <a:bodyPr/>
        <a:lstStyle/>
        <a:p>
          <a:endParaRPr lang="es-AR"/>
        </a:p>
      </dgm:t>
    </dgm:pt>
    <dgm:pt modelId="{5DB3A084-F5EA-4640-AF5D-51CB5B95FA97}" type="sibTrans" cxnId="{D75318BD-9278-448F-9849-1E8092FCA144}">
      <dgm:prSet/>
      <dgm:spPr/>
      <dgm:t>
        <a:bodyPr/>
        <a:lstStyle/>
        <a:p>
          <a:endParaRPr lang="es-AR"/>
        </a:p>
      </dgm:t>
    </dgm:pt>
    <dgm:pt modelId="{BF35D668-AE86-4438-9C03-A829EB4728BA}">
      <dgm:prSet/>
      <dgm:spPr/>
      <dgm:t>
        <a:bodyPr/>
        <a:lstStyle/>
        <a:p>
          <a:pPr rtl="0"/>
          <a:r>
            <a:rPr lang="es-ES" dirty="0" smtClean="0">
              <a:solidFill>
                <a:schemeClr val="tx1">
                  <a:lumMod val="20000"/>
                  <a:lumOff val="80000"/>
                </a:schemeClr>
              </a:solidFill>
              <a:latin typeface="Comic Sans MS" pitchFamily="66" charset="0"/>
            </a:rPr>
            <a:t>Como todo servicio público, el servicio penitenciario debe ser objeto de escrutinio</a:t>
          </a:r>
          <a:endParaRPr lang="es-AR" dirty="0">
            <a:solidFill>
              <a:schemeClr val="tx1">
                <a:lumMod val="20000"/>
                <a:lumOff val="80000"/>
              </a:schemeClr>
            </a:solidFill>
          </a:endParaRPr>
        </a:p>
      </dgm:t>
    </dgm:pt>
    <dgm:pt modelId="{46ABD0A9-1D71-4EA1-A5B1-CFDC725FC871}" type="parTrans" cxnId="{C3CA4B42-D101-46A2-8628-B23DAA321B49}">
      <dgm:prSet/>
      <dgm:spPr/>
      <dgm:t>
        <a:bodyPr/>
        <a:lstStyle/>
        <a:p>
          <a:endParaRPr lang="es-AR"/>
        </a:p>
      </dgm:t>
    </dgm:pt>
    <dgm:pt modelId="{AB4C6312-A1D8-41F9-88CB-7DC739D18017}" type="sibTrans" cxnId="{C3CA4B42-D101-46A2-8628-B23DAA321B49}">
      <dgm:prSet/>
      <dgm:spPr/>
      <dgm:t>
        <a:bodyPr/>
        <a:lstStyle/>
        <a:p>
          <a:endParaRPr lang="es-AR"/>
        </a:p>
      </dgm:t>
    </dgm:pt>
    <dgm:pt modelId="{5A1319B6-A68D-42FE-BD44-00E953B04318}" type="pres">
      <dgm:prSet presAssocID="{61AD8D7C-8E98-43D8-BA61-D2BBF0E6CBA7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es-AR"/>
        </a:p>
      </dgm:t>
    </dgm:pt>
    <dgm:pt modelId="{6A7AFBF9-00C5-4F72-8585-7DB43108F27D}" type="pres">
      <dgm:prSet presAssocID="{AD621575-80AA-458C-9D5E-A2B90EF69AB5}" presName="thickLine" presStyleLbl="alignNode1" presStyleIdx="0" presStyleCnt="1"/>
      <dgm:spPr/>
    </dgm:pt>
    <dgm:pt modelId="{212B7CC5-49F1-4DEB-868F-4DDE465E3F9D}" type="pres">
      <dgm:prSet presAssocID="{AD621575-80AA-458C-9D5E-A2B90EF69AB5}" presName="horz1" presStyleCnt="0"/>
      <dgm:spPr/>
    </dgm:pt>
    <dgm:pt modelId="{5BB1F357-FA76-48BD-8470-B6062959D710}" type="pres">
      <dgm:prSet presAssocID="{AD621575-80AA-458C-9D5E-A2B90EF69AB5}" presName="tx1" presStyleLbl="revTx" presStyleIdx="0" presStyleCnt="6"/>
      <dgm:spPr/>
      <dgm:t>
        <a:bodyPr/>
        <a:lstStyle/>
        <a:p>
          <a:endParaRPr lang="es-AR"/>
        </a:p>
      </dgm:t>
    </dgm:pt>
    <dgm:pt modelId="{3868C016-D456-4C0A-9BE7-EF64C001D929}" type="pres">
      <dgm:prSet presAssocID="{AD621575-80AA-458C-9D5E-A2B90EF69AB5}" presName="vert1" presStyleCnt="0"/>
      <dgm:spPr/>
    </dgm:pt>
    <dgm:pt modelId="{670E7F65-EFD2-43CC-99D9-B3FF334EDAA7}" type="pres">
      <dgm:prSet presAssocID="{8AA7D946-4D9E-454E-ADB8-AF4409232DA3}" presName="vertSpace2a" presStyleCnt="0"/>
      <dgm:spPr/>
    </dgm:pt>
    <dgm:pt modelId="{4206EC6B-80B4-4745-A96B-58D73CB19B90}" type="pres">
      <dgm:prSet presAssocID="{8AA7D946-4D9E-454E-ADB8-AF4409232DA3}" presName="horz2" presStyleCnt="0"/>
      <dgm:spPr/>
    </dgm:pt>
    <dgm:pt modelId="{15A16A6F-DD4E-4024-BD8F-224CBC1A6A35}" type="pres">
      <dgm:prSet presAssocID="{8AA7D946-4D9E-454E-ADB8-AF4409232DA3}" presName="horzSpace2" presStyleCnt="0"/>
      <dgm:spPr/>
    </dgm:pt>
    <dgm:pt modelId="{CBDF3FA8-0CB2-466A-A69E-8FA97C56E36D}" type="pres">
      <dgm:prSet presAssocID="{8AA7D946-4D9E-454E-ADB8-AF4409232DA3}" presName="tx2" presStyleLbl="revTx" presStyleIdx="1" presStyleCnt="6" custLinFactNeighborX="637" custLinFactNeighborY="6794"/>
      <dgm:spPr/>
      <dgm:t>
        <a:bodyPr/>
        <a:lstStyle/>
        <a:p>
          <a:endParaRPr lang="es-AR"/>
        </a:p>
      </dgm:t>
    </dgm:pt>
    <dgm:pt modelId="{9D704296-A4F0-4A2F-9F44-2AA2F6CCBA25}" type="pres">
      <dgm:prSet presAssocID="{8AA7D946-4D9E-454E-ADB8-AF4409232DA3}" presName="vert2" presStyleCnt="0"/>
      <dgm:spPr/>
    </dgm:pt>
    <dgm:pt modelId="{61B645AB-535C-4DE9-8A65-308134A75B61}" type="pres">
      <dgm:prSet presAssocID="{8AA7D946-4D9E-454E-ADB8-AF4409232DA3}" presName="thinLine2b" presStyleLbl="callout" presStyleIdx="0" presStyleCnt="5"/>
      <dgm:spPr/>
    </dgm:pt>
    <dgm:pt modelId="{0D573E9C-8AC5-4F37-80CD-34BE6B959C28}" type="pres">
      <dgm:prSet presAssocID="{8AA7D946-4D9E-454E-ADB8-AF4409232DA3}" presName="vertSpace2b" presStyleCnt="0"/>
      <dgm:spPr/>
    </dgm:pt>
    <dgm:pt modelId="{76D3AB24-2043-4672-A653-B9668C0FE654}" type="pres">
      <dgm:prSet presAssocID="{98ACF3CD-1A5C-4910-919C-7AC442E0A73D}" presName="horz2" presStyleCnt="0"/>
      <dgm:spPr/>
    </dgm:pt>
    <dgm:pt modelId="{4004BEA0-A8C7-4D88-9846-D15503BAD346}" type="pres">
      <dgm:prSet presAssocID="{98ACF3CD-1A5C-4910-919C-7AC442E0A73D}" presName="horzSpace2" presStyleCnt="0"/>
      <dgm:spPr/>
    </dgm:pt>
    <dgm:pt modelId="{7B349439-E2CE-4352-8188-BA06AEBA106B}" type="pres">
      <dgm:prSet presAssocID="{98ACF3CD-1A5C-4910-919C-7AC442E0A73D}" presName="tx2" presStyleLbl="revTx" presStyleIdx="2" presStyleCnt="6"/>
      <dgm:spPr/>
      <dgm:t>
        <a:bodyPr/>
        <a:lstStyle/>
        <a:p>
          <a:endParaRPr lang="es-AR"/>
        </a:p>
      </dgm:t>
    </dgm:pt>
    <dgm:pt modelId="{F750D4D9-B3C7-4D8A-B661-B3F785A2977C}" type="pres">
      <dgm:prSet presAssocID="{98ACF3CD-1A5C-4910-919C-7AC442E0A73D}" presName="vert2" presStyleCnt="0"/>
      <dgm:spPr/>
    </dgm:pt>
    <dgm:pt modelId="{B2459A03-B98D-4AF1-914E-A3E81AD0A0B4}" type="pres">
      <dgm:prSet presAssocID="{98ACF3CD-1A5C-4910-919C-7AC442E0A73D}" presName="thinLine2b" presStyleLbl="callout" presStyleIdx="1" presStyleCnt="5"/>
      <dgm:spPr/>
    </dgm:pt>
    <dgm:pt modelId="{0F557263-842D-47BB-B1D4-87CD8B34894E}" type="pres">
      <dgm:prSet presAssocID="{98ACF3CD-1A5C-4910-919C-7AC442E0A73D}" presName="vertSpace2b" presStyleCnt="0"/>
      <dgm:spPr/>
    </dgm:pt>
    <dgm:pt modelId="{BFDADA96-EFF6-4346-891B-DB13BE2E8FFB}" type="pres">
      <dgm:prSet presAssocID="{6EDD4688-CABC-40F1-9C55-73A072C3FC81}" presName="horz2" presStyleCnt="0"/>
      <dgm:spPr/>
    </dgm:pt>
    <dgm:pt modelId="{228E4704-2B78-41A5-BE9C-82A64760E2EF}" type="pres">
      <dgm:prSet presAssocID="{6EDD4688-CABC-40F1-9C55-73A072C3FC81}" presName="horzSpace2" presStyleCnt="0"/>
      <dgm:spPr/>
    </dgm:pt>
    <dgm:pt modelId="{001AFB59-6033-425C-BE05-4D20713670A5}" type="pres">
      <dgm:prSet presAssocID="{6EDD4688-CABC-40F1-9C55-73A072C3FC81}" presName="tx2" presStyleLbl="revTx" presStyleIdx="3" presStyleCnt="6" custScaleY="128551"/>
      <dgm:spPr/>
      <dgm:t>
        <a:bodyPr/>
        <a:lstStyle/>
        <a:p>
          <a:endParaRPr lang="es-AR"/>
        </a:p>
      </dgm:t>
    </dgm:pt>
    <dgm:pt modelId="{1BFB9405-EE71-40F9-A79D-27777D534A53}" type="pres">
      <dgm:prSet presAssocID="{6EDD4688-CABC-40F1-9C55-73A072C3FC81}" presName="vert2" presStyleCnt="0"/>
      <dgm:spPr/>
    </dgm:pt>
    <dgm:pt modelId="{F5B2C5C4-0575-4986-B33A-DF829E5E5C55}" type="pres">
      <dgm:prSet presAssocID="{6EDD4688-CABC-40F1-9C55-73A072C3FC81}" presName="thinLine2b" presStyleLbl="callout" presStyleIdx="2" presStyleCnt="5"/>
      <dgm:spPr/>
    </dgm:pt>
    <dgm:pt modelId="{A8F44595-C85E-4855-9BC6-9B5AC91D50A2}" type="pres">
      <dgm:prSet presAssocID="{6EDD4688-CABC-40F1-9C55-73A072C3FC81}" presName="vertSpace2b" presStyleCnt="0"/>
      <dgm:spPr/>
    </dgm:pt>
    <dgm:pt modelId="{58C93C3F-47E7-4344-A402-2E47EAA555ED}" type="pres">
      <dgm:prSet presAssocID="{C63E496A-9FEB-4EA8-BA21-5C3755D4AD4A}" presName="horz2" presStyleCnt="0"/>
      <dgm:spPr/>
    </dgm:pt>
    <dgm:pt modelId="{0A0A147B-F285-46CC-A348-C598C90C7CBB}" type="pres">
      <dgm:prSet presAssocID="{C63E496A-9FEB-4EA8-BA21-5C3755D4AD4A}" presName="horzSpace2" presStyleCnt="0"/>
      <dgm:spPr/>
    </dgm:pt>
    <dgm:pt modelId="{6822D3AA-9775-4D8A-83D1-C6F3F3BD6FD8}" type="pres">
      <dgm:prSet presAssocID="{C63E496A-9FEB-4EA8-BA21-5C3755D4AD4A}" presName="tx2" presStyleLbl="revTx" presStyleIdx="4" presStyleCnt="6"/>
      <dgm:spPr/>
      <dgm:t>
        <a:bodyPr/>
        <a:lstStyle/>
        <a:p>
          <a:endParaRPr lang="es-AR"/>
        </a:p>
      </dgm:t>
    </dgm:pt>
    <dgm:pt modelId="{D1487B8F-5160-40D2-A8B4-57DA71AE1008}" type="pres">
      <dgm:prSet presAssocID="{C63E496A-9FEB-4EA8-BA21-5C3755D4AD4A}" presName="vert2" presStyleCnt="0"/>
      <dgm:spPr/>
    </dgm:pt>
    <dgm:pt modelId="{0062E344-664B-471E-B9FE-C42C648090AA}" type="pres">
      <dgm:prSet presAssocID="{C63E496A-9FEB-4EA8-BA21-5C3755D4AD4A}" presName="thinLine2b" presStyleLbl="callout" presStyleIdx="3" presStyleCnt="5"/>
      <dgm:spPr/>
    </dgm:pt>
    <dgm:pt modelId="{02250C27-2FFB-43B3-B553-46666CE89162}" type="pres">
      <dgm:prSet presAssocID="{C63E496A-9FEB-4EA8-BA21-5C3755D4AD4A}" presName="vertSpace2b" presStyleCnt="0"/>
      <dgm:spPr/>
    </dgm:pt>
    <dgm:pt modelId="{0EAEA76D-23D7-4FFB-B2CE-B9AA0ED51BE7}" type="pres">
      <dgm:prSet presAssocID="{BF35D668-AE86-4438-9C03-A829EB4728BA}" presName="horz2" presStyleCnt="0"/>
      <dgm:spPr/>
    </dgm:pt>
    <dgm:pt modelId="{8AD3C70A-8483-4627-9F71-DCD8B0F8DE69}" type="pres">
      <dgm:prSet presAssocID="{BF35D668-AE86-4438-9C03-A829EB4728BA}" presName="horzSpace2" presStyleCnt="0"/>
      <dgm:spPr/>
    </dgm:pt>
    <dgm:pt modelId="{6935B647-7188-4FC1-A71F-069B3BA2D2F5}" type="pres">
      <dgm:prSet presAssocID="{BF35D668-AE86-4438-9C03-A829EB4728BA}" presName="tx2" presStyleLbl="revTx" presStyleIdx="5" presStyleCnt="6"/>
      <dgm:spPr/>
      <dgm:t>
        <a:bodyPr/>
        <a:lstStyle/>
        <a:p>
          <a:endParaRPr lang="es-AR"/>
        </a:p>
      </dgm:t>
    </dgm:pt>
    <dgm:pt modelId="{98D6E178-373D-47B4-9591-9FAA7B3EB506}" type="pres">
      <dgm:prSet presAssocID="{BF35D668-AE86-4438-9C03-A829EB4728BA}" presName="vert2" presStyleCnt="0"/>
      <dgm:spPr/>
    </dgm:pt>
    <dgm:pt modelId="{41B707C5-3E80-427C-8E2C-D97A71AAB949}" type="pres">
      <dgm:prSet presAssocID="{BF35D668-AE86-4438-9C03-A829EB4728BA}" presName="thinLine2b" presStyleLbl="callout" presStyleIdx="4" presStyleCnt="5"/>
      <dgm:spPr/>
    </dgm:pt>
    <dgm:pt modelId="{BBF3A0A4-DECC-4C49-B0F8-CD2DE85C742A}" type="pres">
      <dgm:prSet presAssocID="{BF35D668-AE86-4438-9C03-A829EB4728BA}" presName="vertSpace2b" presStyleCnt="0"/>
      <dgm:spPr/>
    </dgm:pt>
  </dgm:ptLst>
  <dgm:cxnLst>
    <dgm:cxn modelId="{2059D8F4-4D3A-4670-937F-65A91878FF0C}" type="presOf" srcId="{98ACF3CD-1A5C-4910-919C-7AC442E0A73D}" destId="{7B349439-E2CE-4352-8188-BA06AEBA106B}" srcOrd="0" destOrd="0" presId="urn:microsoft.com/office/officeart/2008/layout/LinedList"/>
    <dgm:cxn modelId="{0567C94D-9023-456A-882B-994A1C335249}" type="presOf" srcId="{6EDD4688-CABC-40F1-9C55-73A072C3FC81}" destId="{001AFB59-6033-425C-BE05-4D20713670A5}" srcOrd="0" destOrd="0" presId="urn:microsoft.com/office/officeart/2008/layout/LinedList"/>
    <dgm:cxn modelId="{40345616-25EE-4430-92B7-7F30CBEC75E9}" srcId="{AD621575-80AA-458C-9D5E-A2B90EF69AB5}" destId="{6EDD4688-CABC-40F1-9C55-73A072C3FC81}" srcOrd="2" destOrd="0" parTransId="{CFE92AC0-FDD5-433B-AE9C-CBCDED0DA4D6}" sibTransId="{6151A6F7-04F1-4CDC-A9B5-F58D727BC420}"/>
    <dgm:cxn modelId="{6404DC3E-B168-4F43-9C80-A5880E9482C7}" srcId="{AD621575-80AA-458C-9D5E-A2B90EF69AB5}" destId="{98ACF3CD-1A5C-4910-919C-7AC442E0A73D}" srcOrd="1" destOrd="0" parTransId="{E03A4F38-ABEA-42D3-97F4-EE082D2A7D34}" sibTransId="{78ABF928-09F6-4262-B761-EA4BF5030D0F}"/>
    <dgm:cxn modelId="{D75318BD-9278-448F-9849-1E8092FCA144}" srcId="{AD621575-80AA-458C-9D5E-A2B90EF69AB5}" destId="{C63E496A-9FEB-4EA8-BA21-5C3755D4AD4A}" srcOrd="3" destOrd="0" parTransId="{749E4921-2915-40ED-B09D-8B6A54620562}" sibTransId="{5DB3A084-F5EA-4640-AF5D-51CB5B95FA97}"/>
    <dgm:cxn modelId="{C3CA4B42-D101-46A2-8628-B23DAA321B49}" srcId="{AD621575-80AA-458C-9D5E-A2B90EF69AB5}" destId="{BF35D668-AE86-4438-9C03-A829EB4728BA}" srcOrd="4" destOrd="0" parTransId="{46ABD0A9-1D71-4EA1-A5B1-CFDC725FC871}" sibTransId="{AB4C6312-A1D8-41F9-88CB-7DC739D18017}"/>
    <dgm:cxn modelId="{7060D833-642C-4398-BB3C-6552AB2BF5D5}" type="presOf" srcId="{61AD8D7C-8E98-43D8-BA61-D2BBF0E6CBA7}" destId="{5A1319B6-A68D-42FE-BD44-00E953B04318}" srcOrd="0" destOrd="0" presId="urn:microsoft.com/office/officeart/2008/layout/LinedList"/>
    <dgm:cxn modelId="{EF182D6F-BA9A-41BF-AE8D-6816F39663BD}" type="presOf" srcId="{BF35D668-AE86-4438-9C03-A829EB4728BA}" destId="{6935B647-7188-4FC1-A71F-069B3BA2D2F5}" srcOrd="0" destOrd="0" presId="urn:microsoft.com/office/officeart/2008/layout/LinedList"/>
    <dgm:cxn modelId="{0DABD29D-1527-4F86-8AF9-ECE5CEBE1A35}" srcId="{AD621575-80AA-458C-9D5E-A2B90EF69AB5}" destId="{8AA7D946-4D9E-454E-ADB8-AF4409232DA3}" srcOrd="0" destOrd="0" parTransId="{E63073D5-3830-4D07-963D-BCEE628EAAF1}" sibTransId="{3A720137-0ACD-4905-9B77-06B05D38A431}"/>
    <dgm:cxn modelId="{A5A02195-8291-4F9E-9FC0-340ED67BA0B9}" type="presOf" srcId="{C63E496A-9FEB-4EA8-BA21-5C3755D4AD4A}" destId="{6822D3AA-9775-4D8A-83D1-C6F3F3BD6FD8}" srcOrd="0" destOrd="0" presId="urn:microsoft.com/office/officeart/2008/layout/LinedList"/>
    <dgm:cxn modelId="{4F8B962B-93C9-4588-9B2A-8014C02E76A2}" srcId="{61AD8D7C-8E98-43D8-BA61-D2BBF0E6CBA7}" destId="{AD621575-80AA-458C-9D5E-A2B90EF69AB5}" srcOrd="0" destOrd="0" parTransId="{C965542D-8255-42C5-8A0C-6188004A75B1}" sibTransId="{AF3A6075-7583-4011-B1AB-24E484B1AB9B}"/>
    <dgm:cxn modelId="{EF22DFAF-1F56-40CB-B554-7D9C4F078EA3}" type="presOf" srcId="{8AA7D946-4D9E-454E-ADB8-AF4409232DA3}" destId="{CBDF3FA8-0CB2-466A-A69E-8FA97C56E36D}" srcOrd="0" destOrd="0" presId="urn:microsoft.com/office/officeart/2008/layout/LinedList"/>
    <dgm:cxn modelId="{1A5B1F67-35C2-4E9B-B9F8-1FD971E1F944}" type="presOf" srcId="{AD621575-80AA-458C-9D5E-A2B90EF69AB5}" destId="{5BB1F357-FA76-48BD-8470-B6062959D710}" srcOrd="0" destOrd="0" presId="urn:microsoft.com/office/officeart/2008/layout/LinedList"/>
    <dgm:cxn modelId="{F625E25B-6BC2-4222-9926-0A975886935C}" type="presParOf" srcId="{5A1319B6-A68D-42FE-BD44-00E953B04318}" destId="{6A7AFBF9-00C5-4F72-8585-7DB43108F27D}" srcOrd="0" destOrd="0" presId="urn:microsoft.com/office/officeart/2008/layout/LinedList"/>
    <dgm:cxn modelId="{82BA35BA-78A4-48D3-B682-E38ADD7894CB}" type="presParOf" srcId="{5A1319B6-A68D-42FE-BD44-00E953B04318}" destId="{212B7CC5-49F1-4DEB-868F-4DDE465E3F9D}" srcOrd="1" destOrd="0" presId="urn:microsoft.com/office/officeart/2008/layout/LinedList"/>
    <dgm:cxn modelId="{3B53D67B-4694-4F12-9E65-A03715722C52}" type="presParOf" srcId="{212B7CC5-49F1-4DEB-868F-4DDE465E3F9D}" destId="{5BB1F357-FA76-48BD-8470-B6062959D710}" srcOrd="0" destOrd="0" presId="urn:microsoft.com/office/officeart/2008/layout/LinedList"/>
    <dgm:cxn modelId="{757273F1-5521-4A95-A161-BEC19A30C365}" type="presParOf" srcId="{212B7CC5-49F1-4DEB-868F-4DDE465E3F9D}" destId="{3868C016-D456-4C0A-9BE7-EF64C001D929}" srcOrd="1" destOrd="0" presId="urn:microsoft.com/office/officeart/2008/layout/LinedList"/>
    <dgm:cxn modelId="{690FED9C-DD73-4D53-A92B-118F2FE08958}" type="presParOf" srcId="{3868C016-D456-4C0A-9BE7-EF64C001D929}" destId="{670E7F65-EFD2-43CC-99D9-B3FF334EDAA7}" srcOrd="0" destOrd="0" presId="urn:microsoft.com/office/officeart/2008/layout/LinedList"/>
    <dgm:cxn modelId="{5419F211-E7C4-462F-92CC-D98351B6754A}" type="presParOf" srcId="{3868C016-D456-4C0A-9BE7-EF64C001D929}" destId="{4206EC6B-80B4-4745-A96B-58D73CB19B90}" srcOrd="1" destOrd="0" presId="urn:microsoft.com/office/officeart/2008/layout/LinedList"/>
    <dgm:cxn modelId="{3ECDD6E8-C9CF-48DE-8274-D935904EA840}" type="presParOf" srcId="{4206EC6B-80B4-4745-A96B-58D73CB19B90}" destId="{15A16A6F-DD4E-4024-BD8F-224CBC1A6A35}" srcOrd="0" destOrd="0" presId="urn:microsoft.com/office/officeart/2008/layout/LinedList"/>
    <dgm:cxn modelId="{3E143EEA-0360-4594-8501-F5F86F9489C8}" type="presParOf" srcId="{4206EC6B-80B4-4745-A96B-58D73CB19B90}" destId="{CBDF3FA8-0CB2-466A-A69E-8FA97C56E36D}" srcOrd="1" destOrd="0" presId="urn:microsoft.com/office/officeart/2008/layout/LinedList"/>
    <dgm:cxn modelId="{21A68698-0F19-463C-B849-B960B480129D}" type="presParOf" srcId="{4206EC6B-80B4-4745-A96B-58D73CB19B90}" destId="{9D704296-A4F0-4A2F-9F44-2AA2F6CCBA25}" srcOrd="2" destOrd="0" presId="urn:microsoft.com/office/officeart/2008/layout/LinedList"/>
    <dgm:cxn modelId="{C1C3598C-421F-46E2-882D-6805AFD5C761}" type="presParOf" srcId="{3868C016-D456-4C0A-9BE7-EF64C001D929}" destId="{61B645AB-535C-4DE9-8A65-308134A75B61}" srcOrd="2" destOrd="0" presId="urn:microsoft.com/office/officeart/2008/layout/LinedList"/>
    <dgm:cxn modelId="{C8F13DFC-4046-4EFB-8EED-398329415FB1}" type="presParOf" srcId="{3868C016-D456-4C0A-9BE7-EF64C001D929}" destId="{0D573E9C-8AC5-4F37-80CD-34BE6B959C28}" srcOrd="3" destOrd="0" presId="urn:microsoft.com/office/officeart/2008/layout/LinedList"/>
    <dgm:cxn modelId="{7BC74FCF-2FEE-4DD5-8E94-9B812CFC4A22}" type="presParOf" srcId="{3868C016-D456-4C0A-9BE7-EF64C001D929}" destId="{76D3AB24-2043-4672-A653-B9668C0FE654}" srcOrd="4" destOrd="0" presId="urn:microsoft.com/office/officeart/2008/layout/LinedList"/>
    <dgm:cxn modelId="{8E75CF53-AE2E-4A95-9D28-E3C033D32346}" type="presParOf" srcId="{76D3AB24-2043-4672-A653-B9668C0FE654}" destId="{4004BEA0-A8C7-4D88-9846-D15503BAD346}" srcOrd="0" destOrd="0" presId="urn:microsoft.com/office/officeart/2008/layout/LinedList"/>
    <dgm:cxn modelId="{E1E1D223-A592-4F47-BCD7-523D13A466A7}" type="presParOf" srcId="{76D3AB24-2043-4672-A653-B9668C0FE654}" destId="{7B349439-E2CE-4352-8188-BA06AEBA106B}" srcOrd="1" destOrd="0" presId="urn:microsoft.com/office/officeart/2008/layout/LinedList"/>
    <dgm:cxn modelId="{F5014482-9759-44C7-A448-ADDEA4C65946}" type="presParOf" srcId="{76D3AB24-2043-4672-A653-B9668C0FE654}" destId="{F750D4D9-B3C7-4D8A-B661-B3F785A2977C}" srcOrd="2" destOrd="0" presId="urn:microsoft.com/office/officeart/2008/layout/LinedList"/>
    <dgm:cxn modelId="{8E5C2763-EDA2-41BA-BFAE-094344BFD88F}" type="presParOf" srcId="{3868C016-D456-4C0A-9BE7-EF64C001D929}" destId="{B2459A03-B98D-4AF1-914E-A3E81AD0A0B4}" srcOrd="5" destOrd="0" presId="urn:microsoft.com/office/officeart/2008/layout/LinedList"/>
    <dgm:cxn modelId="{031BEE53-6791-4FE8-AF3F-2E5A4F6C58AB}" type="presParOf" srcId="{3868C016-D456-4C0A-9BE7-EF64C001D929}" destId="{0F557263-842D-47BB-B1D4-87CD8B34894E}" srcOrd="6" destOrd="0" presId="urn:microsoft.com/office/officeart/2008/layout/LinedList"/>
    <dgm:cxn modelId="{F5F021EC-6E60-4DED-A1E2-A06DB175FF50}" type="presParOf" srcId="{3868C016-D456-4C0A-9BE7-EF64C001D929}" destId="{BFDADA96-EFF6-4346-891B-DB13BE2E8FFB}" srcOrd="7" destOrd="0" presId="urn:microsoft.com/office/officeart/2008/layout/LinedList"/>
    <dgm:cxn modelId="{C0CA42A7-3971-49EE-8EEE-F079E7C742DD}" type="presParOf" srcId="{BFDADA96-EFF6-4346-891B-DB13BE2E8FFB}" destId="{228E4704-2B78-41A5-BE9C-82A64760E2EF}" srcOrd="0" destOrd="0" presId="urn:microsoft.com/office/officeart/2008/layout/LinedList"/>
    <dgm:cxn modelId="{B1566AB3-091E-47BC-B04A-C4198EA34AE3}" type="presParOf" srcId="{BFDADA96-EFF6-4346-891B-DB13BE2E8FFB}" destId="{001AFB59-6033-425C-BE05-4D20713670A5}" srcOrd="1" destOrd="0" presId="urn:microsoft.com/office/officeart/2008/layout/LinedList"/>
    <dgm:cxn modelId="{9BAA2516-CEBF-44B0-AD4B-09DE2D1FA647}" type="presParOf" srcId="{BFDADA96-EFF6-4346-891B-DB13BE2E8FFB}" destId="{1BFB9405-EE71-40F9-A79D-27777D534A53}" srcOrd="2" destOrd="0" presId="urn:microsoft.com/office/officeart/2008/layout/LinedList"/>
    <dgm:cxn modelId="{13F722FD-1FD1-49D8-BD98-452381A0360C}" type="presParOf" srcId="{3868C016-D456-4C0A-9BE7-EF64C001D929}" destId="{F5B2C5C4-0575-4986-B33A-DF829E5E5C55}" srcOrd="8" destOrd="0" presId="urn:microsoft.com/office/officeart/2008/layout/LinedList"/>
    <dgm:cxn modelId="{C0E98761-BCAC-44B9-8905-38B65C32D22B}" type="presParOf" srcId="{3868C016-D456-4C0A-9BE7-EF64C001D929}" destId="{A8F44595-C85E-4855-9BC6-9B5AC91D50A2}" srcOrd="9" destOrd="0" presId="urn:microsoft.com/office/officeart/2008/layout/LinedList"/>
    <dgm:cxn modelId="{C2D7F350-439A-467D-A3A9-B95F9797803F}" type="presParOf" srcId="{3868C016-D456-4C0A-9BE7-EF64C001D929}" destId="{58C93C3F-47E7-4344-A402-2E47EAA555ED}" srcOrd="10" destOrd="0" presId="urn:microsoft.com/office/officeart/2008/layout/LinedList"/>
    <dgm:cxn modelId="{224BB561-6295-47DA-AF15-5E6981C89425}" type="presParOf" srcId="{58C93C3F-47E7-4344-A402-2E47EAA555ED}" destId="{0A0A147B-F285-46CC-A348-C598C90C7CBB}" srcOrd="0" destOrd="0" presId="urn:microsoft.com/office/officeart/2008/layout/LinedList"/>
    <dgm:cxn modelId="{095EAE6A-F858-41D6-B32C-CF0876BB5AAB}" type="presParOf" srcId="{58C93C3F-47E7-4344-A402-2E47EAA555ED}" destId="{6822D3AA-9775-4D8A-83D1-C6F3F3BD6FD8}" srcOrd="1" destOrd="0" presId="urn:microsoft.com/office/officeart/2008/layout/LinedList"/>
    <dgm:cxn modelId="{55C5580B-79CD-407B-9B41-42AA513DF713}" type="presParOf" srcId="{58C93C3F-47E7-4344-A402-2E47EAA555ED}" destId="{D1487B8F-5160-40D2-A8B4-57DA71AE1008}" srcOrd="2" destOrd="0" presId="urn:microsoft.com/office/officeart/2008/layout/LinedList"/>
    <dgm:cxn modelId="{7B188023-F55A-45CE-AB5D-CD14C2973D07}" type="presParOf" srcId="{3868C016-D456-4C0A-9BE7-EF64C001D929}" destId="{0062E344-664B-471E-B9FE-C42C648090AA}" srcOrd="11" destOrd="0" presId="urn:microsoft.com/office/officeart/2008/layout/LinedList"/>
    <dgm:cxn modelId="{DCCB4CF1-02E4-481E-A337-830879DA8864}" type="presParOf" srcId="{3868C016-D456-4C0A-9BE7-EF64C001D929}" destId="{02250C27-2FFB-43B3-B553-46666CE89162}" srcOrd="12" destOrd="0" presId="urn:microsoft.com/office/officeart/2008/layout/LinedList"/>
    <dgm:cxn modelId="{993B272E-C2E1-4BC6-9770-A71313585EA0}" type="presParOf" srcId="{3868C016-D456-4C0A-9BE7-EF64C001D929}" destId="{0EAEA76D-23D7-4FFB-B2CE-B9AA0ED51BE7}" srcOrd="13" destOrd="0" presId="urn:microsoft.com/office/officeart/2008/layout/LinedList"/>
    <dgm:cxn modelId="{3DE3A040-8C88-4F08-9AE5-2DD43E14B440}" type="presParOf" srcId="{0EAEA76D-23D7-4FFB-B2CE-B9AA0ED51BE7}" destId="{8AD3C70A-8483-4627-9F71-DCD8B0F8DE69}" srcOrd="0" destOrd="0" presId="urn:microsoft.com/office/officeart/2008/layout/LinedList"/>
    <dgm:cxn modelId="{6B342F6B-563D-487F-A4D4-FECD78158EA4}" type="presParOf" srcId="{0EAEA76D-23D7-4FFB-B2CE-B9AA0ED51BE7}" destId="{6935B647-7188-4FC1-A71F-069B3BA2D2F5}" srcOrd="1" destOrd="0" presId="urn:microsoft.com/office/officeart/2008/layout/LinedList"/>
    <dgm:cxn modelId="{53511BF8-E3DE-410B-B6D5-96960AB419FD}" type="presParOf" srcId="{0EAEA76D-23D7-4FFB-B2CE-B9AA0ED51BE7}" destId="{98D6E178-373D-47B4-9591-9FAA7B3EB506}" srcOrd="2" destOrd="0" presId="urn:microsoft.com/office/officeart/2008/layout/LinedList"/>
    <dgm:cxn modelId="{5A77D501-73CE-403C-9EB8-150A82670B40}" type="presParOf" srcId="{3868C016-D456-4C0A-9BE7-EF64C001D929}" destId="{41B707C5-3E80-427C-8E2C-D97A71AAB949}" srcOrd="14" destOrd="0" presId="urn:microsoft.com/office/officeart/2008/layout/LinedList"/>
    <dgm:cxn modelId="{F167E012-446B-4C0A-9612-13864DFCE533}" type="presParOf" srcId="{3868C016-D456-4C0A-9BE7-EF64C001D929}" destId="{BBF3A0A4-DECC-4C49-B0F8-CD2DE85C742A}" srcOrd="15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2C412855-9293-488D-B4DA-00E95A36BECF}" type="doc">
      <dgm:prSet loTypeId="urn:microsoft.com/office/officeart/2005/8/layout/vList5" loCatId="list" qsTypeId="urn:microsoft.com/office/officeart/2005/8/quickstyle/simple5" qsCatId="simple" csTypeId="urn:microsoft.com/office/officeart/2005/8/colors/colorful5" csCatId="colorful" phldr="1"/>
      <dgm:spPr/>
      <dgm:t>
        <a:bodyPr/>
        <a:lstStyle/>
        <a:p>
          <a:endParaRPr lang="es-AR"/>
        </a:p>
      </dgm:t>
    </dgm:pt>
    <dgm:pt modelId="{B9FC836D-DAF0-4498-97BF-2A96DDDF4E4D}">
      <dgm:prSet/>
      <dgm:spPr/>
      <dgm:t>
        <a:bodyPr/>
        <a:lstStyle/>
        <a:p>
          <a:pPr rtl="0"/>
          <a:r>
            <a:rPr lang="es-ES" b="1" i="1" u="sng" dirty="0" smtClean="0">
              <a:solidFill>
                <a:schemeClr val="tx1">
                  <a:lumMod val="20000"/>
                  <a:lumOff val="80000"/>
                </a:schemeClr>
              </a:solidFill>
              <a:latin typeface="Comic Sans MS" pitchFamily="66" charset="0"/>
            </a:rPr>
            <a:t>Naturaleza de las Visitas</a:t>
          </a:r>
          <a:r>
            <a:rPr lang="es-ES" b="0" dirty="0" smtClean="0">
              <a:solidFill>
                <a:schemeClr val="tx1">
                  <a:lumMod val="20000"/>
                  <a:lumOff val="80000"/>
                </a:schemeClr>
              </a:solidFill>
              <a:latin typeface="Comic Sans MS" pitchFamily="66" charset="0"/>
            </a:rPr>
            <a:t>: No se trata de meras observaciones, van acompañadas de la intervención y el seguimiento de los casos.</a:t>
          </a:r>
        </a:p>
        <a:p>
          <a:pPr rtl="0"/>
          <a:r>
            <a:rPr lang="es-ES" b="0" dirty="0" smtClean="0">
              <a:solidFill>
                <a:schemeClr val="tx1">
                  <a:lumMod val="20000"/>
                  <a:lumOff val="80000"/>
                </a:schemeClr>
              </a:solidFill>
              <a:latin typeface="Comic Sans MS" pitchFamily="66" charset="0"/>
            </a:rPr>
            <a:t>Están dirigidas a mejorar la situación general a través del diálogo y la formulación de recomendaciones</a:t>
          </a:r>
          <a:r>
            <a:rPr lang="es-ES" dirty="0" smtClean="0">
              <a:solidFill>
                <a:schemeClr val="tx1">
                  <a:lumMod val="20000"/>
                  <a:lumOff val="80000"/>
                </a:schemeClr>
              </a:solidFill>
              <a:latin typeface="Comic Sans MS" pitchFamily="66" charset="0"/>
            </a:rPr>
            <a:t>.</a:t>
          </a:r>
          <a:endParaRPr lang="es-AR" dirty="0">
            <a:solidFill>
              <a:schemeClr val="tx1">
                <a:lumMod val="20000"/>
                <a:lumOff val="80000"/>
              </a:schemeClr>
            </a:solidFill>
            <a:latin typeface="Comic Sans MS" pitchFamily="66" charset="0"/>
          </a:endParaRPr>
        </a:p>
      </dgm:t>
    </dgm:pt>
    <dgm:pt modelId="{1A272516-5C5C-4487-A124-40782BD667A8}" type="parTrans" cxnId="{9212D408-376B-4F77-9F9D-0379BAE5EFE2}">
      <dgm:prSet/>
      <dgm:spPr/>
      <dgm:t>
        <a:bodyPr/>
        <a:lstStyle/>
        <a:p>
          <a:endParaRPr lang="es-AR"/>
        </a:p>
      </dgm:t>
    </dgm:pt>
    <dgm:pt modelId="{B4827A07-17ED-42BD-ABEF-EEF1DA6835FA}" type="sibTrans" cxnId="{9212D408-376B-4F77-9F9D-0379BAE5EFE2}">
      <dgm:prSet/>
      <dgm:spPr/>
      <dgm:t>
        <a:bodyPr/>
        <a:lstStyle/>
        <a:p>
          <a:endParaRPr lang="es-AR"/>
        </a:p>
      </dgm:t>
    </dgm:pt>
    <dgm:pt modelId="{C244DC03-7C98-4BDF-8304-E329B59AAD0F}">
      <dgm:prSet custT="1"/>
      <dgm:spPr/>
      <dgm:t>
        <a:bodyPr/>
        <a:lstStyle/>
        <a:p>
          <a:pPr rtl="0"/>
          <a:r>
            <a:rPr lang="es-ES" sz="1800" b="1" i="1" u="sng" dirty="0" smtClean="0">
              <a:solidFill>
                <a:schemeClr val="tx1">
                  <a:lumMod val="20000"/>
                  <a:lumOff val="80000"/>
                </a:schemeClr>
              </a:solidFill>
              <a:latin typeface="Comic Sans MS" pitchFamily="66" charset="0"/>
            </a:rPr>
            <a:t>Objetivos de las Visitas</a:t>
          </a:r>
          <a:r>
            <a:rPr lang="es-ES" sz="1800" b="0" i="0" dirty="0" smtClean="0">
              <a:solidFill>
                <a:schemeClr val="tx1">
                  <a:lumMod val="20000"/>
                  <a:lumOff val="80000"/>
                </a:schemeClr>
              </a:solidFill>
              <a:latin typeface="Comic Sans MS" pitchFamily="66" charset="0"/>
            </a:rPr>
            <a:t>: identificar las causas que dan lugar a posibles situaciones de afectación de derechos y buscar la manera de remediarlas. </a:t>
          </a:r>
        </a:p>
      </dgm:t>
    </dgm:pt>
    <dgm:pt modelId="{7744A56B-3DCC-4182-8290-4F59775B080B}" type="parTrans" cxnId="{392E31EF-A7D3-4BC5-80B8-A248A5211CF8}">
      <dgm:prSet/>
      <dgm:spPr/>
      <dgm:t>
        <a:bodyPr/>
        <a:lstStyle/>
        <a:p>
          <a:endParaRPr lang="es-AR"/>
        </a:p>
      </dgm:t>
    </dgm:pt>
    <dgm:pt modelId="{6A8C3A16-A60D-4EF2-B421-BC62A3B08AF5}" type="sibTrans" cxnId="{392E31EF-A7D3-4BC5-80B8-A248A5211CF8}">
      <dgm:prSet/>
      <dgm:spPr/>
      <dgm:t>
        <a:bodyPr/>
        <a:lstStyle/>
        <a:p>
          <a:endParaRPr lang="es-AR"/>
        </a:p>
      </dgm:t>
    </dgm:pt>
    <dgm:pt modelId="{49371305-A6F4-4837-BA50-BE6740E00316}">
      <dgm:prSet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  <dgm:t>
        <a:bodyPr/>
        <a:lstStyle/>
        <a:p>
          <a:pPr algn="ctr" rtl="0"/>
          <a:endParaRPr lang="es-AR" i="1" dirty="0"/>
        </a:p>
      </dgm:t>
    </dgm:pt>
    <dgm:pt modelId="{A9E90FDD-BC1E-4195-BF71-3E33B6E4CA93}" type="parTrans" cxnId="{9E3B938F-C37F-4A51-808B-F5739E4F8DF0}">
      <dgm:prSet/>
      <dgm:spPr/>
      <dgm:t>
        <a:bodyPr/>
        <a:lstStyle/>
        <a:p>
          <a:endParaRPr lang="es-AR"/>
        </a:p>
      </dgm:t>
    </dgm:pt>
    <dgm:pt modelId="{BA856018-5D87-4337-97A6-19C3AD1E1D4B}" type="sibTrans" cxnId="{9E3B938F-C37F-4A51-808B-F5739E4F8DF0}">
      <dgm:prSet/>
      <dgm:spPr/>
      <dgm:t>
        <a:bodyPr/>
        <a:lstStyle/>
        <a:p>
          <a:endParaRPr lang="es-AR"/>
        </a:p>
      </dgm:t>
    </dgm:pt>
    <dgm:pt modelId="{41AC04F8-E7C1-4136-A252-929F9DFC12A9}" type="pres">
      <dgm:prSet presAssocID="{2C412855-9293-488D-B4DA-00E95A36BECF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s-AR"/>
        </a:p>
      </dgm:t>
    </dgm:pt>
    <dgm:pt modelId="{B6F5F15B-FD53-4A9D-8F02-803C93EB9774}" type="pres">
      <dgm:prSet presAssocID="{B9FC836D-DAF0-4498-97BF-2A96DDDF4E4D}" presName="linNode" presStyleCnt="0"/>
      <dgm:spPr/>
    </dgm:pt>
    <dgm:pt modelId="{17F59906-4905-4422-87FA-4C3EE5562CA8}" type="pres">
      <dgm:prSet presAssocID="{B9FC836D-DAF0-4498-97BF-2A96DDDF4E4D}" presName="parentText" presStyleLbl="node1" presStyleIdx="0" presStyleCnt="3" custScaleX="240515">
        <dgm:presLayoutVars>
          <dgm:chMax val="1"/>
          <dgm:bulletEnabled val="1"/>
        </dgm:presLayoutVars>
      </dgm:prSet>
      <dgm:spPr/>
      <dgm:t>
        <a:bodyPr/>
        <a:lstStyle/>
        <a:p>
          <a:endParaRPr lang="es-AR"/>
        </a:p>
      </dgm:t>
    </dgm:pt>
    <dgm:pt modelId="{E9D61AA3-EFB9-4D61-AE44-E22923957427}" type="pres">
      <dgm:prSet presAssocID="{B4827A07-17ED-42BD-ABEF-EEF1DA6835FA}" presName="sp" presStyleCnt="0"/>
      <dgm:spPr/>
    </dgm:pt>
    <dgm:pt modelId="{AF2F9653-20B1-4DDC-ADA3-6E5083FA4F74}" type="pres">
      <dgm:prSet presAssocID="{C244DC03-7C98-4BDF-8304-E329B59AAD0F}" presName="linNode" presStyleCnt="0"/>
      <dgm:spPr/>
    </dgm:pt>
    <dgm:pt modelId="{D629E8E6-32E8-4794-A319-24D96E2910FF}" type="pres">
      <dgm:prSet presAssocID="{C244DC03-7C98-4BDF-8304-E329B59AAD0F}" presName="parentText" presStyleLbl="node1" presStyleIdx="1" presStyleCnt="3" custScaleX="240357">
        <dgm:presLayoutVars>
          <dgm:chMax val="1"/>
          <dgm:bulletEnabled val="1"/>
        </dgm:presLayoutVars>
      </dgm:prSet>
      <dgm:spPr/>
      <dgm:t>
        <a:bodyPr/>
        <a:lstStyle/>
        <a:p>
          <a:endParaRPr lang="es-AR"/>
        </a:p>
      </dgm:t>
    </dgm:pt>
    <dgm:pt modelId="{147B47E9-8E60-4184-BF2D-1A0E588D9989}" type="pres">
      <dgm:prSet presAssocID="{6A8C3A16-A60D-4EF2-B421-BC62A3B08AF5}" presName="sp" presStyleCnt="0"/>
      <dgm:spPr/>
    </dgm:pt>
    <dgm:pt modelId="{EEB98CE0-B406-4705-AA87-9B141BDC3CE4}" type="pres">
      <dgm:prSet presAssocID="{49371305-A6F4-4837-BA50-BE6740E00316}" presName="linNode" presStyleCnt="0"/>
      <dgm:spPr/>
    </dgm:pt>
    <dgm:pt modelId="{17B0D867-7EB2-4AB6-93BD-A06100002762}" type="pres">
      <dgm:prSet presAssocID="{49371305-A6F4-4837-BA50-BE6740E00316}" presName="parentText" presStyleLbl="node1" presStyleIdx="2" presStyleCnt="3" custScaleX="145203" custLinFactNeighborX="43099" custLinFactNeighborY="-1230">
        <dgm:presLayoutVars>
          <dgm:chMax val="1"/>
          <dgm:bulletEnabled val="1"/>
        </dgm:presLayoutVars>
      </dgm:prSet>
      <dgm:spPr/>
      <dgm:t>
        <a:bodyPr/>
        <a:lstStyle/>
        <a:p>
          <a:endParaRPr lang="es-AR"/>
        </a:p>
      </dgm:t>
    </dgm:pt>
  </dgm:ptLst>
  <dgm:cxnLst>
    <dgm:cxn modelId="{F85F0B05-D323-4217-9469-C75B6BF3CE19}" type="presOf" srcId="{2C412855-9293-488D-B4DA-00E95A36BECF}" destId="{41AC04F8-E7C1-4136-A252-929F9DFC12A9}" srcOrd="0" destOrd="0" presId="urn:microsoft.com/office/officeart/2005/8/layout/vList5"/>
    <dgm:cxn modelId="{9E3B938F-C37F-4A51-808B-F5739E4F8DF0}" srcId="{2C412855-9293-488D-B4DA-00E95A36BECF}" destId="{49371305-A6F4-4837-BA50-BE6740E00316}" srcOrd="2" destOrd="0" parTransId="{A9E90FDD-BC1E-4195-BF71-3E33B6E4CA93}" sibTransId="{BA856018-5D87-4337-97A6-19C3AD1E1D4B}"/>
    <dgm:cxn modelId="{B797EADB-C03C-4114-95EC-1745037211F3}" type="presOf" srcId="{C244DC03-7C98-4BDF-8304-E329B59AAD0F}" destId="{D629E8E6-32E8-4794-A319-24D96E2910FF}" srcOrd="0" destOrd="0" presId="urn:microsoft.com/office/officeart/2005/8/layout/vList5"/>
    <dgm:cxn modelId="{392E31EF-A7D3-4BC5-80B8-A248A5211CF8}" srcId="{2C412855-9293-488D-B4DA-00E95A36BECF}" destId="{C244DC03-7C98-4BDF-8304-E329B59AAD0F}" srcOrd="1" destOrd="0" parTransId="{7744A56B-3DCC-4182-8290-4F59775B080B}" sibTransId="{6A8C3A16-A60D-4EF2-B421-BC62A3B08AF5}"/>
    <dgm:cxn modelId="{6C909C5A-0530-4D96-B073-02CEE3F80A1E}" type="presOf" srcId="{49371305-A6F4-4837-BA50-BE6740E00316}" destId="{17B0D867-7EB2-4AB6-93BD-A06100002762}" srcOrd="0" destOrd="0" presId="urn:microsoft.com/office/officeart/2005/8/layout/vList5"/>
    <dgm:cxn modelId="{66B53D92-6B2C-4CC8-BEC5-9F5A3F676B27}" type="presOf" srcId="{B9FC836D-DAF0-4498-97BF-2A96DDDF4E4D}" destId="{17F59906-4905-4422-87FA-4C3EE5562CA8}" srcOrd="0" destOrd="0" presId="urn:microsoft.com/office/officeart/2005/8/layout/vList5"/>
    <dgm:cxn modelId="{9212D408-376B-4F77-9F9D-0379BAE5EFE2}" srcId="{2C412855-9293-488D-B4DA-00E95A36BECF}" destId="{B9FC836D-DAF0-4498-97BF-2A96DDDF4E4D}" srcOrd="0" destOrd="0" parTransId="{1A272516-5C5C-4487-A124-40782BD667A8}" sibTransId="{B4827A07-17ED-42BD-ABEF-EEF1DA6835FA}"/>
    <dgm:cxn modelId="{87FE4849-E39D-4A95-B659-4C14D9A5AB02}" type="presParOf" srcId="{41AC04F8-E7C1-4136-A252-929F9DFC12A9}" destId="{B6F5F15B-FD53-4A9D-8F02-803C93EB9774}" srcOrd="0" destOrd="0" presId="urn:microsoft.com/office/officeart/2005/8/layout/vList5"/>
    <dgm:cxn modelId="{D2D314E6-22A8-4627-8CFC-6449C1C3FA78}" type="presParOf" srcId="{B6F5F15B-FD53-4A9D-8F02-803C93EB9774}" destId="{17F59906-4905-4422-87FA-4C3EE5562CA8}" srcOrd="0" destOrd="0" presId="urn:microsoft.com/office/officeart/2005/8/layout/vList5"/>
    <dgm:cxn modelId="{53498FEB-F376-4670-B79F-341326DB9CEA}" type="presParOf" srcId="{41AC04F8-E7C1-4136-A252-929F9DFC12A9}" destId="{E9D61AA3-EFB9-4D61-AE44-E22923957427}" srcOrd="1" destOrd="0" presId="urn:microsoft.com/office/officeart/2005/8/layout/vList5"/>
    <dgm:cxn modelId="{08CDC377-D4AA-499D-B73C-66DCD217D5C8}" type="presParOf" srcId="{41AC04F8-E7C1-4136-A252-929F9DFC12A9}" destId="{AF2F9653-20B1-4DDC-ADA3-6E5083FA4F74}" srcOrd="2" destOrd="0" presId="urn:microsoft.com/office/officeart/2005/8/layout/vList5"/>
    <dgm:cxn modelId="{A1CC82FE-7646-4D77-B6E8-2089E2253A9C}" type="presParOf" srcId="{AF2F9653-20B1-4DDC-ADA3-6E5083FA4F74}" destId="{D629E8E6-32E8-4794-A319-24D96E2910FF}" srcOrd="0" destOrd="0" presId="urn:microsoft.com/office/officeart/2005/8/layout/vList5"/>
    <dgm:cxn modelId="{2FAF422D-66A3-47D3-B2AC-2994EEDCB35C}" type="presParOf" srcId="{41AC04F8-E7C1-4136-A252-929F9DFC12A9}" destId="{147B47E9-8E60-4184-BF2D-1A0E588D9989}" srcOrd="3" destOrd="0" presId="urn:microsoft.com/office/officeart/2005/8/layout/vList5"/>
    <dgm:cxn modelId="{C9696826-75C8-4E12-A0F9-9B53AB304A59}" type="presParOf" srcId="{41AC04F8-E7C1-4136-A252-929F9DFC12A9}" destId="{EEB98CE0-B406-4705-AA87-9B141BDC3CE4}" srcOrd="4" destOrd="0" presId="urn:microsoft.com/office/officeart/2005/8/layout/vList5"/>
    <dgm:cxn modelId="{2DC0D950-0FF6-45B3-B237-9F3225C3F265}" type="presParOf" srcId="{EEB98CE0-B406-4705-AA87-9B141BDC3CE4}" destId="{17B0D867-7EB2-4AB6-93BD-A06100002762}" srcOrd="0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53958169-068E-4A7E-A564-7AA018C50701}" type="doc">
      <dgm:prSet loTypeId="urn:microsoft.com/office/officeart/2005/8/layout/hList7" loCatId="relationship" qsTypeId="urn:microsoft.com/office/officeart/2005/8/quickstyle/simple5" qsCatId="simple" csTypeId="urn:microsoft.com/office/officeart/2005/8/colors/colorful5" csCatId="colorful" phldr="1"/>
      <dgm:spPr/>
      <dgm:t>
        <a:bodyPr/>
        <a:lstStyle/>
        <a:p>
          <a:endParaRPr lang="es-AR"/>
        </a:p>
      </dgm:t>
    </dgm:pt>
    <dgm:pt modelId="{8EE96038-C5BB-4FE1-B8F2-F6DC27E2568C}">
      <dgm:prSet/>
      <dgm:spPr/>
      <dgm:t>
        <a:bodyPr/>
        <a:lstStyle/>
        <a:p>
          <a:pPr rtl="0"/>
          <a:r>
            <a:rPr lang="es-ES_tradnl" dirty="0" smtClean="0">
              <a:solidFill>
                <a:schemeClr val="tx1">
                  <a:lumMod val="20000"/>
                  <a:lumOff val="80000"/>
                </a:schemeClr>
              </a:solidFill>
              <a:latin typeface="Comic Sans MS" pitchFamily="66" charset="0"/>
            </a:rPr>
            <a:t>Es el proceso consistente en revisar y verificar que las condiciones en que se cumple la privación de libertad se correspondan con los estándares nacionales, regionales y universales de derechos humanos</a:t>
          </a:r>
          <a:endParaRPr lang="es-AR" dirty="0"/>
        </a:p>
      </dgm:t>
    </dgm:pt>
    <dgm:pt modelId="{A8928BDE-9E8F-476E-9EFB-32D69938D668}" type="parTrans" cxnId="{C62CFE3D-516E-4355-830B-5B3519BD6965}">
      <dgm:prSet/>
      <dgm:spPr/>
      <dgm:t>
        <a:bodyPr/>
        <a:lstStyle/>
        <a:p>
          <a:endParaRPr lang="es-AR"/>
        </a:p>
      </dgm:t>
    </dgm:pt>
    <dgm:pt modelId="{F6A904E7-3A9D-4CE1-BA84-D63FC341D703}" type="sibTrans" cxnId="{C62CFE3D-516E-4355-830B-5B3519BD6965}">
      <dgm:prSet/>
      <dgm:spPr/>
      <dgm:t>
        <a:bodyPr/>
        <a:lstStyle/>
        <a:p>
          <a:endParaRPr lang="es-AR"/>
        </a:p>
      </dgm:t>
    </dgm:pt>
    <dgm:pt modelId="{3882CD2F-4E0C-4FAB-8687-342898FDA6B6}">
      <dgm:prSet custT="1"/>
      <dgm:spPr/>
      <dgm:t>
        <a:bodyPr/>
        <a:lstStyle/>
        <a:p>
          <a:pPr rtl="0"/>
          <a:r>
            <a:rPr lang="es-AR" sz="3200" dirty="0" smtClean="0">
              <a:solidFill>
                <a:schemeClr val="tx1">
                  <a:lumMod val="20000"/>
                  <a:lumOff val="80000"/>
                </a:schemeClr>
              </a:solidFill>
            </a:rPr>
            <a:t>La definición del Manual de Visitas Generales</a:t>
          </a:r>
          <a:endParaRPr lang="es-AR" sz="3200" dirty="0">
            <a:solidFill>
              <a:schemeClr val="tx1">
                <a:lumMod val="20000"/>
                <a:lumOff val="80000"/>
              </a:schemeClr>
            </a:solidFill>
          </a:endParaRPr>
        </a:p>
      </dgm:t>
    </dgm:pt>
    <dgm:pt modelId="{41311996-03A4-46A3-AAB0-401A4DC8BF4C}" type="parTrans" cxnId="{0514BC00-7AE6-4D4E-A368-3E99C8F12994}">
      <dgm:prSet/>
      <dgm:spPr/>
      <dgm:t>
        <a:bodyPr/>
        <a:lstStyle/>
        <a:p>
          <a:endParaRPr lang="es-AR"/>
        </a:p>
      </dgm:t>
    </dgm:pt>
    <dgm:pt modelId="{D78411D0-0F7C-4C20-9C9C-8A5FF2CE98A1}" type="sibTrans" cxnId="{0514BC00-7AE6-4D4E-A368-3E99C8F12994}">
      <dgm:prSet/>
      <dgm:spPr/>
      <dgm:t>
        <a:bodyPr/>
        <a:lstStyle/>
        <a:p>
          <a:endParaRPr lang="es-AR"/>
        </a:p>
      </dgm:t>
    </dgm:pt>
    <dgm:pt modelId="{C9ECEB5C-7346-4282-8C10-5318E58CA88C}" type="pres">
      <dgm:prSet presAssocID="{53958169-068E-4A7E-A564-7AA018C50701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s-AR"/>
        </a:p>
      </dgm:t>
    </dgm:pt>
    <dgm:pt modelId="{407D6CEF-2F78-486B-9449-C1E814502212}" type="pres">
      <dgm:prSet presAssocID="{53958169-068E-4A7E-A564-7AA018C50701}" presName="fgShape" presStyleLbl="fgShp" presStyleIdx="0" presStyleCnt="1"/>
      <dgm:spPr/>
    </dgm:pt>
    <dgm:pt modelId="{FBA7D192-A09C-4057-86EE-7856692357FC}" type="pres">
      <dgm:prSet presAssocID="{53958169-068E-4A7E-A564-7AA018C50701}" presName="linComp" presStyleCnt="0"/>
      <dgm:spPr/>
    </dgm:pt>
    <dgm:pt modelId="{2A7C693B-1500-4563-8C60-9381F24469ED}" type="pres">
      <dgm:prSet presAssocID="{8EE96038-C5BB-4FE1-B8F2-F6DC27E2568C}" presName="compNode" presStyleCnt="0"/>
      <dgm:spPr/>
    </dgm:pt>
    <dgm:pt modelId="{8F8C352C-0426-4D51-986F-7921DFBD49DC}" type="pres">
      <dgm:prSet presAssocID="{8EE96038-C5BB-4FE1-B8F2-F6DC27E2568C}" presName="bkgdShape" presStyleLbl="node1" presStyleIdx="0" presStyleCnt="2"/>
      <dgm:spPr/>
      <dgm:t>
        <a:bodyPr/>
        <a:lstStyle/>
        <a:p>
          <a:endParaRPr lang="es-AR"/>
        </a:p>
      </dgm:t>
    </dgm:pt>
    <dgm:pt modelId="{11A02117-EDA5-4303-85BB-561AECAF26F8}" type="pres">
      <dgm:prSet presAssocID="{8EE96038-C5BB-4FE1-B8F2-F6DC27E2568C}" presName="nodeTx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es-AR"/>
        </a:p>
      </dgm:t>
    </dgm:pt>
    <dgm:pt modelId="{BB158953-BB0A-4C0B-B420-F31ED0DBFDD6}" type="pres">
      <dgm:prSet presAssocID="{8EE96038-C5BB-4FE1-B8F2-F6DC27E2568C}" presName="invisiNode" presStyleLbl="node1" presStyleIdx="0" presStyleCnt="2"/>
      <dgm:spPr/>
    </dgm:pt>
    <dgm:pt modelId="{105425DC-7894-4E48-B4EA-36CF7E0DE62B}" type="pres">
      <dgm:prSet presAssocID="{8EE96038-C5BB-4FE1-B8F2-F6DC27E2568C}" presName="imagNode" presStyleLbl="fgImgPlace1" presStyleIdx="0" presStyleCnt="2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14000" b="-14000"/>
          </a:stretch>
        </a:blipFill>
      </dgm:spPr>
      <dgm:t>
        <a:bodyPr/>
        <a:lstStyle/>
        <a:p>
          <a:endParaRPr lang="es-AR"/>
        </a:p>
      </dgm:t>
    </dgm:pt>
    <dgm:pt modelId="{93419DAA-D6EC-4182-865E-6A20AFCCB8F4}" type="pres">
      <dgm:prSet presAssocID="{F6A904E7-3A9D-4CE1-BA84-D63FC341D703}" presName="sibTrans" presStyleLbl="sibTrans2D1" presStyleIdx="0" presStyleCnt="0"/>
      <dgm:spPr/>
      <dgm:t>
        <a:bodyPr/>
        <a:lstStyle/>
        <a:p>
          <a:endParaRPr lang="es-AR"/>
        </a:p>
      </dgm:t>
    </dgm:pt>
    <dgm:pt modelId="{F3EED9DD-D091-4C0A-BC97-1E48DE922B44}" type="pres">
      <dgm:prSet presAssocID="{3882CD2F-4E0C-4FAB-8687-342898FDA6B6}" presName="compNode" presStyleCnt="0"/>
      <dgm:spPr/>
    </dgm:pt>
    <dgm:pt modelId="{ABCCDE88-57F9-4E52-9382-D3868994B363}" type="pres">
      <dgm:prSet presAssocID="{3882CD2F-4E0C-4FAB-8687-342898FDA6B6}" presName="bkgdShape" presStyleLbl="node1" presStyleIdx="1" presStyleCnt="2"/>
      <dgm:spPr/>
      <dgm:t>
        <a:bodyPr/>
        <a:lstStyle/>
        <a:p>
          <a:endParaRPr lang="es-AR"/>
        </a:p>
      </dgm:t>
    </dgm:pt>
    <dgm:pt modelId="{45145939-3D4F-4BAD-85FC-54C8F8E4C12B}" type="pres">
      <dgm:prSet presAssocID="{3882CD2F-4E0C-4FAB-8687-342898FDA6B6}" presName="nodeTx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es-AR"/>
        </a:p>
      </dgm:t>
    </dgm:pt>
    <dgm:pt modelId="{AB8AC2AD-75E5-40B1-A855-68C2DA573A0D}" type="pres">
      <dgm:prSet presAssocID="{3882CD2F-4E0C-4FAB-8687-342898FDA6B6}" presName="invisiNode" presStyleLbl="node1" presStyleIdx="1" presStyleCnt="2"/>
      <dgm:spPr/>
    </dgm:pt>
    <dgm:pt modelId="{A093E5CD-F9DC-4A71-A598-AEC2F09C6FD0}" type="pres">
      <dgm:prSet presAssocID="{3882CD2F-4E0C-4FAB-8687-342898FDA6B6}" presName="imagNode" presStyleLbl="fgImgPlace1" presStyleIdx="1" presStyleCnt="2" custLinFactNeighborX="-1794" custLinFactNeighborY="1010"/>
      <dgm:spPr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16000" r="-16000"/>
          </a:stretch>
        </a:blipFill>
      </dgm:spPr>
      <dgm:t>
        <a:bodyPr/>
        <a:lstStyle/>
        <a:p>
          <a:endParaRPr lang="es-AR"/>
        </a:p>
      </dgm:t>
    </dgm:pt>
  </dgm:ptLst>
  <dgm:cxnLst>
    <dgm:cxn modelId="{28FDCDC0-4EF5-446F-B511-A8F61A7752B1}" type="presOf" srcId="{8EE96038-C5BB-4FE1-B8F2-F6DC27E2568C}" destId="{11A02117-EDA5-4303-85BB-561AECAF26F8}" srcOrd="1" destOrd="0" presId="urn:microsoft.com/office/officeart/2005/8/layout/hList7"/>
    <dgm:cxn modelId="{0514BC00-7AE6-4D4E-A368-3E99C8F12994}" srcId="{53958169-068E-4A7E-A564-7AA018C50701}" destId="{3882CD2F-4E0C-4FAB-8687-342898FDA6B6}" srcOrd="1" destOrd="0" parTransId="{41311996-03A4-46A3-AAB0-401A4DC8BF4C}" sibTransId="{D78411D0-0F7C-4C20-9C9C-8A5FF2CE98A1}"/>
    <dgm:cxn modelId="{A7B6DC47-A1E2-4689-8ABC-2B44F7A17F78}" type="presOf" srcId="{3882CD2F-4E0C-4FAB-8687-342898FDA6B6}" destId="{45145939-3D4F-4BAD-85FC-54C8F8E4C12B}" srcOrd="1" destOrd="0" presId="urn:microsoft.com/office/officeart/2005/8/layout/hList7"/>
    <dgm:cxn modelId="{47D54BE8-D264-4A68-B06F-D55901B62110}" type="presOf" srcId="{8EE96038-C5BB-4FE1-B8F2-F6DC27E2568C}" destId="{8F8C352C-0426-4D51-986F-7921DFBD49DC}" srcOrd="0" destOrd="0" presId="urn:microsoft.com/office/officeart/2005/8/layout/hList7"/>
    <dgm:cxn modelId="{00A4EF6E-C45A-4E7F-A595-07ADCACA5433}" type="presOf" srcId="{F6A904E7-3A9D-4CE1-BA84-D63FC341D703}" destId="{93419DAA-D6EC-4182-865E-6A20AFCCB8F4}" srcOrd="0" destOrd="0" presId="urn:microsoft.com/office/officeart/2005/8/layout/hList7"/>
    <dgm:cxn modelId="{C62CFE3D-516E-4355-830B-5B3519BD6965}" srcId="{53958169-068E-4A7E-A564-7AA018C50701}" destId="{8EE96038-C5BB-4FE1-B8F2-F6DC27E2568C}" srcOrd="0" destOrd="0" parTransId="{A8928BDE-9E8F-476E-9EFB-32D69938D668}" sibTransId="{F6A904E7-3A9D-4CE1-BA84-D63FC341D703}"/>
    <dgm:cxn modelId="{E121A0DF-8E3E-45CF-9A7F-189465233129}" type="presOf" srcId="{53958169-068E-4A7E-A564-7AA018C50701}" destId="{C9ECEB5C-7346-4282-8C10-5318E58CA88C}" srcOrd="0" destOrd="0" presId="urn:microsoft.com/office/officeart/2005/8/layout/hList7"/>
    <dgm:cxn modelId="{5CD310B4-D20E-4500-BE43-095C52C0ABA7}" type="presOf" srcId="{3882CD2F-4E0C-4FAB-8687-342898FDA6B6}" destId="{ABCCDE88-57F9-4E52-9382-D3868994B363}" srcOrd="0" destOrd="0" presId="urn:microsoft.com/office/officeart/2005/8/layout/hList7"/>
    <dgm:cxn modelId="{B3628EA4-22A6-4364-8229-A077EAD66959}" type="presParOf" srcId="{C9ECEB5C-7346-4282-8C10-5318E58CA88C}" destId="{407D6CEF-2F78-486B-9449-C1E814502212}" srcOrd="0" destOrd="0" presId="urn:microsoft.com/office/officeart/2005/8/layout/hList7"/>
    <dgm:cxn modelId="{D352C6E6-44F2-47A9-B70E-1A48D1069071}" type="presParOf" srcId="{C9ECEB5C-7346-4282-8C10-5318E58CA88C}" destId="{FBA7D192-A09C-4057-86EE-7856692357FC}" srcOrd="1" destOrd="0" presId="urn:microsoft.com/office/officeart/2005/8/layout/hList7"/>
    <dgm:cxn modelId="{7E17B77B-92F5-4A21-8108-A92BF1097DFB}" type="presParOf" srcId="{FBA7D192-A09C-4057-86EE-7856692357FC}" destId="{2A7C693B-1500-4563-8C60-9381F24469ED}" srcOrd="0" destOrd="0" presId="urn:microsoft.com/office/officeart/2005/8/layout/hList7"/>
    <dgm:cxn modelId="{D01D1ACE-2671-402C-A353-DFB3D7BA5958}" type="presParOf" srcId="{2A7C693B-1500-4563-8C60-9381F24469ED}" destId="{8F8C352C-0426-4D51-986F-7921DFBD49DC}" srcOrd="0" destOrd="0" presId="urn:microsoft.com/office/officeart/2005/8/layout/hList7"/>
    <dgm:cxn modelId="{513965AD-807B-44C6-ACB5-B26FDDE7828B}" type="presParOf" srcId="{2A7C693B-1500-4563-8C60-9381F24469ED}" destId="{11A02117-EDA5-4303-85BB-561AECAF26F8}" srcOrd="1" destOrd="0" presId="urn:microsoft.com/office/officeart/2005/8/layout/hList7"/>
    <dgm:cxn modelId="{CA3AEFD1-ACC1-4EBB-B6D7-5F58718A1D08}" type="presParOf" srcId="{2A7C693B-1500-4563-8C60-9381F24469ED}" destId="{BB158953-BB0A-4C0B-B420-F31ED0DBFDD6}" srcOrd="2" destOrd="0" presId="urn:microsoft.com/office/officeart/2005/8/layout/hList7"/>
    <dgm:cxn modelId="{67BE37C0-D00F-48AF-9230-07AE043AA85B}" type="presParOf" srcId="{2A7C693B-1500-4563-8C60-9381F24469ED}" destId="{105425DC-7894-4E48-B4EA-36CF7E0DE62B}" srcOrd="3" destOrd="0" presId="urn:microsoft.com/office/officeart/2005/8/layout/hList7"/>
    <dgm:cxn modelId="{588B010C-7899-445F-8DC7-249842444B3D}" type="presParOf" srcId="{FBA7D192-A09C-4057-86EE-7856692357FC}" destId="{93419DAA-D6EC-4182-865E-6A20AFCCB8F4}" srcOrd="1" destOrd="0" presId="urn:microsoft.com/office/officeart/2005/8/layout/hList7"/>
    <dgm:cxn modelId="{4A6BE743-0E29-4B73-B1AC-DA3C05F0FBC9}" type="presParOf" srcId="{FBA7D192-A09C-4057-86EE-7856692357FC}" destId="{F3EED9DD-D091-4C0A-BC97-1E48DE922B44}" srcOrd="2" destOrd="0" presId="urn:microsoft.com/office/officeart/2005/8/layout/hList7"/>
    <dgm:cxn modelId="{2510D009-3799-486D-B14E-6322D85754B8}" type="presParOf" srcId="{F3EED9DD-D091-4C0A-BC97-1E48DE922B44}" destId="{ABCCDE88-57F9-4E52-9382-D3868994B363}" srcOrd="0" destOrd="0" presId="urn:microsoft.com/office/officeart/2005/8/layout/hList7"/>
    <dgm:cxn modelId="{C7986E16-B921-45A6-A8E7-94E73FF12614}" type="presParOf" srcId="{F3EED9DD-D091-4C0A-BC97-1E48DE922B44}" destId="{45145939-3D4F-4BAD-85FC-54C8F8E4C12B}" srcOrd="1" destOrd="0" presId="urn:microsoft.com/office/officeart/2005/8/layout/hList7"/>
    <dgm:cxn modelId="{BE6BC862-45AA-4449-81DB-5B2086BA5548}" type="presParOf" srcId="{F3EED9DD-D091-4C0A-BC97-1E48DE922B44}" destId="{AB8AC2AD-75E5-40B1-A855-68C2DA573A0D}" srcOrd="2" destOrd="0" presId="urn:microsoft.com/office/officeart/2005/8/layout/hList7"/>
    <dgm:cxn modelId="{4B68E478-8FB4-4EFD-B720-3CF07E22BB3F}" type="presParOf" srcId="{F3EED9DD-D091-4C0A-BC97-1E48DE922B44}" destId="{A093E5CD-F9DC-4A71-A598-AEC2F09C6FD0}" srcOrd="3" destOrd="0" presId="urn:microsoft.com/office/officeart/2005/8/layout/hList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1EB36618-4540-4CD3-BC0B-E3E860532B78}" type="doc">
      <dgm:prSet loTypeId="urn:microsoft.com/office/officeart/2005/8/layout/target3" loCatId="relationship" qsTypeId="urn:microsoft.com/office/officeart/2005/8/quickstyle/simple5" qsCatId="simple" csTypeId="urn:microsoft.com/office/officeart/2005/8/colors/colorful5" csCatId="colorful"/>
      <dgm:spPr/>
      <dgm:t>
        <a:bodyPr/>
        <a:lstStyle/>
        <a:p>
          <a:endParaRPr lang="es-AR"/>
        </a:p>
      </dgm:t>
    </dgm:pt>
    <dgm:pt modelId="{40FB3F06-2D5D-4AF3-B6C5-3DC6CDB58CD1}">
      <dgm:prSet custT="1"/>
      <dgm:spPr/>
      <dgm:t>
        <a:bodyPr/>
        <a:lstStyle/>
        <a:p>
          <a:pPr rtl="0"/>
          <a:r>
            <a:rPr lang="es-ES_tradnl" sz="4000" dirty="0" smtClean="0">
              <a:latin typeface="Comic Sans MS" pitchFamily="66" charset="0"/>
            </a:rPr>
            <a:t>De Prevención</a:t>
          </a:r>
          <a:endParaRPr lang="es-AR" sz="4000" dirty="0">
            <a:latin typeface="Comic Sans MS" pitchFamily="66" charset="0"/>
          </a:endParaRPr>
        </a:p>
      </dgm:t>
    </dgm:pt>
    <dgm:pt modelId="{7657746F-7074-4AEF-A3AC-7B6986152121}" type="parTrans" cxnId="{3ADAB5C0-F217-4B2C-8470-1D6EE5E0FA91}">
      <dgm:prSet/>
      <dgm:spPr/>
      <dgm:t>
        <a:bodyPr/>
        <a:lstStyle/>
        <a:p>
          <a:endParaRPr lang="es-AR"/>
        </a:p>
      </dgm:t>
    </dgm:pt>
    <dgm:pt modelId="{6A5D49E7-EDC9-47FA-AADC-4F58FFC02403}" type="sibTrans" cxnId="{3ADAB5C0-F217-4B2C-8470-1D6EE5E0FA91}">
      <dgm:prSet/>
      <dgm:spPr/>
      <dgm:t>
        <a:bodyPr/>
        <a:lstStyle/>
        <a:p>
          <a:endParaRPr lang="es-AR"/>
        </a:p>
      </dgm:t>
    </dgm:pt>
    <dgm:pt modelId="{A9734D0B-8861-4155-8157-1FF7FF0553DE}">
      <dgm:prSet custT="1"/>
      <dgm:spPr/>
      <dgm:t>
        <a:bodyPr/>
        <a:lstStyle/>
        <a:p>
          <a:pPr rtl="0"/>
          <a:r>
            <a:rPr lang="es-ES_tradnl" sz="4000" dirty="0" smtClean="0">
              <a:latin typeface="Comic Sans MS" pitchFamily="66" charset="0"/>
            </a:rPr>
            <a:t>De Protección </a:t>
          </a:r>
          <a:endParaRPr lang="es-AR" sz="4000" dirty="0">
            <a:latin typeface="Comic Sans MS" pitchFamily="66" charset="0"/>
          </a:endParaRPr>
        </a:p>
      </dgm:t>
    </dgm:pt>
    <dgm:pt modelId="{922F5AFD-B053-4999-A0E3-65B9410A28F3}" type="parTrans" cxnId="{3C0C12F9-2A3D-4045-99A6-82B3C8CFBA2A}">
      <dgm:prSet/>
      <dgm:spPr/>
      <dgm:t>
        <a:bodyPr/>
        <a:lstStyle/>
        <a:p>
          <a:endParaRPr lang="es-AR"/>
        </a:p>
      </dgm:t>
    </dgm:pt>
    <dgm:pt modelId="{D72875FC-D8DC-456E-ACA5-46E13ACAF516}" type="sibTrans" cxnId="{3C0C12F9-2A3D-4045-99A6-82B3C8CFBA2A}">
      <dgm:prSet/>
      <dgm:spPr/>
      <dgm:t>
        <a:bodyPr/>
        <a:lstStyle/>
        <a:p>
          <a:endParaRPr lang="es-AR"/>
        </a:p>
      </dgm:t>
    </dgm:pt>
    <dgm:pt modelId="{28604348-A226-43C2-8761-DD772DD9C2B2}">
      <dgm:prSet custT="1"/>
      <dgm:spPr/>
      <dgm:t>
        <a:bodyPr/>
        <a:lstStyle/>
        <a:p>
          <a:pPr rtl="0"/>
          <a:r>
            <a:rPr lang="es-ES_tradnl" sz="4000" dirty="0" smtClean="0">
              <a:latin typeface="Comic Sans MS" pitchFamily="66" charset="0"/>
            </a:rPr>
            <a:t>De Documentación</a:t>
          </a:r>
          <a:endParaRPr lang="es-AR" sz="4000" dirty="0">
            <a:latin typeface="Comic Sans MS" pitchFamily="66" charset="0"/>
          </a:endParaRPr>
        </a:p>
      </dgm:t>
    </dgm:pt>
    <dgm:pt modelId="{82D86C10-3DE4-43D0-A051-5B76A950C15F}" type="parTrans" cxnId="{2AFD56D1-E41A-4FF8-98A3-53AABA533689}">
      <dgm:prSet/>
      <dgm:spPr/>
      <dgm:t>
        <a:bodyPr/>
        <a:lstStyle/>
        <a:p>
          <a:endParaRPr lang="es-AR"/>
        </a:p>
      </dgm:t>
    </dgm:pt>
    <dgm:pt modelId="{A8AF3E8D-AD71-4D0E-BC1C-9332D3D28D42}" type="sibTrans" cxnId="{2AFD56D1-E41A-4FF8-98A3-53AABA533689}">
      <dgm:prSet/>
      <dgm:spPr/>
      <dgm:t>
        <a:bodyPr/>
        <a:lstStyle/>
        <a:p>
          <a:endParaRPr lang="es-AR"/>
        </a:p>
      </dgm:t>
    </dgm:pt>
    <dgm:pt modelId="{879CEC21-4B18-414C-9B1E-4231752BE4F4}" type="pres">
      <dgm:prSet presAssocID="{1EB36618-4540-4CD3-BC0B-E3E860532B78}" presName="Name0" presStyleCnt="0">
        <dgm:presLayoutVars>
          <dgm:chMax val="7"/>
          <dgm:dir/>
          <dgm:animLvl val="lvl"/>
          <dgm:resizeHandles val="exact"/>
        </dgm:presLayoutVars>
      </dgm:prSet>
      <dgm:spPr/>
      <dgm:t>
        <a:bodyPr/>
        <a:lstStyle/>
        <a:p>
          <a:endParaRPr lang="es-AR"/>
        </a:p>
      </dgm:t>
    </dgm:pt>
    <dgm:pt modelId="{37E785BA-EA86-41A2-B47A-341F8CF93697}" type="pres">
      <dgm:prSet presAssocID="{40FB3F06-2D5D-4AF3-B6C5-3DC6CDB58CD1}" presName="circle1" presStyleLbl="node1" presStyleIdx="0" presStyleCnt="3"/>
      <dgm:spPr/>
    </dgm:pt>
    <dgm:pt modelId="{B017FA49-9E4F-4C24-BFCA-0CACA3E68794}" type="pres">
      <dgm:prSet presAssocID="{40FB3F06-2D5D-4AF3-B6C5-3DC6CDB58CD1}" presName="space" presStyleCnt="0"/>
      <dgm:spPr/>
    </dgm:pt>
    <dgm:pt modelId="{85342DCB-3784-4017-8A91-36EA8F3FA17B}" type="pres">
      <dgm:prSet presAssocID="{40FB3F06-2D5D-4AF3-B6C5-3DC6CDB58CD1}" presName="rect1" presStyleLbl="alignAcc1" presStyleIdx="0" presStyleCnt="3"/>
      <dgm:spPr/>
      <dgm:t>
        <a:bodyPr/>
        <a:lstStyle/>
        <a:p>
          <a:endParaRPr lang="es-AR"/>
        </a:p>
      </dgm:t>
    </dgm:pt>
    <dgm:pt modelId="{F8C00CA1-687F-4E7D-B565-03AEC8108256}" type="pres">
      <dgm:prSet presAssocID="{A9734D0B-8861-4155-8157-1FF7FF0553DE}" presName="vertSpace2" presStyleLbl="node1" presStyleIdx="0" presStyleCnt="3"/>
      <dgm:spPr/>
    </dgm:pt>
    <dgm:pt modelId="{3D2F0250-7723-4FCE-84E3-65DAB7B506E1}" type="pres">
      <dgm:prSet presAssocID="{A9734D0B-8861-4155-8157-1FF7FF0553DE}" presName="circle2" presStyleLbl="node1" presStyleIdx="1" presStyleCnt="3"/>
      <dgm:spPr/>
    </dgm:pt>
    <dgm:pt modelId="{89D8A9FA-34A5-4221-AAA5-4F992CBA0476}" type="pres">
      <dgm:prSet presAssocID="{A9734D0B-8861-4155-8157-1FF7FF0553DE}" presName="rect2" presStyleLbl="alignAcc1" presStyleIdx="1" presStyleCnt="3"/>
      <dgm:spPr/>
      <dgm:t>
        <a:bodyPr/>
        <a:lstStyle/>
        <a:p>
          <a:endParaRPr lang="es-AR"/>
        </a:p>
      </dgm:t>
    </dgm:pt>
    <dgm:pt modelId="{5E6B1929-DFFA-4E81-8B31-F92753794AD0}" type="pres">
      <dgm:prSet presAssocID="{28604348-A226-43C2-8761-DD772DD9C2B2}" presName="vertSpace3" presStyleLbl="node1" presStyleIdx="1" presStyleCnt="3"/>
      <dgm:spPr/>
    </dgm:pt>
    <dgm:pt modelId="{F5722470-D97B-4AAC-BA68-3F9CF4A3EF21}" type="pres">
      <dgm:prSet presAssocID="{28604348-A226-43C2-8761-DD772DD9C2B2}" presName="circle3" presStyleLbl="node1" presStyleIdx="2" presStyleCnt="3"/>
      <dgm:spPr/>
    </dgm:pt>
    <dgm:pt modelId="{8A5246E6-BCF4-4F92-98DB-4C51DEB8FC30}" type="pres">
      <dgm:prSet presAssocID="{28604348-A226-43C2-8761-DD772DD9C2B2}" presName="rect3" presStyleLbl="alignAcc1" presStyleIdx="2" presStyleCnt="3"/>
      <dgm:spPr/>
      <dgm:t>
        <a:bodyPr/>
        <a:lstStyle/>
        <a:p>
          <a:endParaRPr lang="es-AR"/>
        </a:p>
      </dgm:t>
    </dgm:pt>
    <dgm:pt modelId="{C1448455-571D-405F-A2FB-4DAA8A51D17C}" type="pres">
      <dgm:prSet presAssocID="{40FB3F06-2D5D-4AF3-B6C5-3DC6CDB58CD1}" presName="rect1ParTxNoCh" presStyleLbl="alignAcc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s-AR"/>
        </a:p>
      </dgm:t>
    </dgm:pt>
    <dgm:pt modelId="{4C781849-0E2D-4379-89B4-2AEAED47ED25}" type="pres">
      <dgm:prSet presAssocID="{A9734D0B-8861-4155-8157-1FF7FF0553DE}" presName="rect2ParTxNoCh" presStyleLbl="alignAcc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s-AR"/>
        </a:p>
      </dgm:t>
    </dgm:pt>
    <dgm:pt modelId="{3E593C33-0B99-42DC-A8A0-2FC7A8038581}" type="pres">
      <dgm:prSet presAssocID="{28604348-A226-43C2-8761-DD772DD9C2B2}" presName="rect3ParTxNoCh" presStyleLbl="alignAcc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s-AR"/>
        </a:p>
      </dgm:t>
    </dgm:pt>
  </dgm:ptLst>
  <dgm:cxnLst>
    <dgm:cxn modelId="{E23D329E-E770-4CF8-B6A1-6E887168C2A3}" type="presOf" srcId="{A9734D0B-8861-4155-8157-1FF7FF0553DE}" destId="{89D8A9FA-34A5-4221-AAA5-4F992CBA0476}" srcOrd="0" destOrd="0" presId="urn:microsoft.com/office/officeart/2005/8/layout/target3"/>
    <dgm:cxn modelId="{23568561-CFE8-45C1-A128-EE67BBAC9F92}" type="presOf" srcId="{1EB36618-4540-4CD3-BC0B-E3E860532B78}" destId="{879CEC21-4B18-414C-9B1E-4231752BE4F4}" srcOrd="0" destOrd="0" presId="urn:microsoft.com/office/officeart/2005/8/layout/target3"/>
    <dgm:cxn modelId="{3ADAB5C0-F217-4B2C-8470-1D6EE5E0FA91}" srcId="{1EB36618-4540-4CD3-BC0B-E3E860532B78}" destId="{40FB3F06-2D5D-4AF3-B6C5-3DC6CDB58CD1}" srcOrd="0" destOrd="0" parTransId="{7657746F-7074-4AEF-A3AC-7B6986152121}" sibTransId="{6A5D49E7-EDC9-47FA-AADC-4F58FFC02403}"/>
    <dgm:cxn modelId="{2AFD56D1-E41A-4FF8-98A3-53AABA533689}" srcId="{1EB36618-4540-4CD3-BC0B-E3E860532B78}" destId="{28604348-A226-43C2-8761-DD772DD9C2B2}" srcOrd="2" destOrd="0" parTransId="{82D86C10-3DE4-43D0-A051-5B76A950C15F}" sibTransId="{A8AF3E8D-AD71-4D0E-BC1C-9332D3D28D42}"/>
    <dgm:cxn modelId="{BE05FCCF-971D-432F-95BA-4B524B0ACA0C}" type="presOf" srcId="{40FB3F06-2D5D-4AF3-B6C5-3DC6CDB58CD1}" destId="{C1448455-571D-405F-A2FB-4DAA8A51D17C}" srcOrd="1" destOrd="0" presId="urn:microsoft.com/office/officeart/2005/8/layout/target3"/>
    <dgm:cxn modelId="{B61FE4D8-825E-426D-BBE5-F89A9329EBA1}" type="presOf" srcId="{28604348-A226-43C2-8761-DD772DD9C2B2}" destId="{3E593C33-0B99-42DC-A8A0-2FC7A8038581}" srcOrd="1" destOrd="0" presId="urn:microsoft.com/office/officeart/2005/8/layout/target3"/>
    <dgm:cxn modelId="{0F453B10-DF46-4356-B56D-EF55A4B47DCD}" type="presOf" srcId="{28604348-A226-43C2-8761-DD772DD9C2B2}" destId="{8A5246E6-BCF4-4F92-98DB-4C51DEB8FC30}" srcOrd="0" destOrd="0" presId="urn:microsoft.com/office/officeart/2005/8/layout/target3"/>
    <dgm:cxn modelId="{D457029D-55BC-4363-9CBF-4E10CBE03EF0}" type="presOf" srcId="{A9734D0B-8861-4155-8157-1FF7FF0553DE}" destId="{4C781849-0E2D-4379-89B4-2AEAED47ED25}" srcOrd="1" destOrd="0" presId="urn:microsoft.com/office/officeart/2005/8/layout/target3"/>
    <dgm:cxn modelId="{DD6C6B86-51AA-4B6B-91D5-B0FAFE722CE7}" type="presOf" srcId="{40FB3F06-2D5D-4AF3-B6C5-3DC6CDB58CD1}" destId="{85342DCB-3784-4017-8A91-36EA8F3FA17B}" srcOrd="0" destOrd="0" presId="urn:microsoft.com/office/officeart/2005/8/layout/target3"/>
    <dgm:cxn modelId="{3C0C12F9-2A3D-4045-99A6-82B3C8CFBA2A}" srcId="{1EB36618-4540-4CD3-BC0B-E3E860532B78}" destId="{A9734D0B-8861-4155-8157-1FF7FF0553DE}" srcOrd="1" destOrd="0" parTransId="{922F5AFD-B053-4999-A0E3-65B9410A28F3}" sibTransId="{D72875FC-D8DC-456E-ACA5-46E13ACAF516}"/>
    <dgm:cxn modelId="{6C33629E-CB98-463D-AFFC-EDB182D278A1}" type="presParOf" srcId="{879CEC21-4B18-414C-9B1E-4231752BE4F4}" destId="{37E785BA-EA86-41A2-B47A-341F8CF93697}" srcOrd="0" destOrd="0" presId="urn:microsoft.com/office/officeart/2005/8/layout/target3"/>
    <dgm:cxn modelId="{8CB8B785-4DF9-47D3-B999-7C8AF8C82333}" type="presParOf" srcId="{879CEC21-4B18-414C-9B1E-4231752BE4F4}" destId="{B017FA49-9E4F-4C24-BFCA-0CACA3E68794}" srcOrd="1" destOrd="0" presId="urn:microsoft.com/office/officeart/2005/8/layout/target3"/>
    <dgm:cxn modelId="{D8FD3A9F-0E19-4C2E-9F58-7175195C7481}" type="presParOf" srcId="{879CEC21-4B18-414C-9B1E-4231752BE4F4}" destId="{85342DCB-3784-4017-8A91-36EA8F3FA17B}" srcOrd="2" destOrd="0" presId="urn:microsoft.com/office/officeart/2005/8/layout/target3"/>
    <dgm:cxn modelId="{1E75B277-C952-4AEE-AC83-59E6B97BF7EF}" type="presParOf" srcId="{879CEC21-4B18-414C-9B1E-4231752BE4F4}" destId="{F8C00CA1-687F-4E7D-B565-03AEC8108256}" srcOrd="3" destOrd="0" presId="urn:microsoft.com/office/officeart/2005/8/layout/target3"/>
    <dgm:cxn modelId="{C0FECC7F-46C6-49FB-9073-C95539DB15AB}" type="presParOf" srcId="{879CEC21-4B18-414C-9B1E-4231752BE4F4}" destId="{3D2F0250-7723-4FCE-84E3-65DAB7B506E1}" srcOrd="4" destOrd="0" presId="urn:microsoft.com/office/officeart/2005/8/layout/target3"/>
    <dgm:cxn modelId="{B5A6BEE9-C3F6-46C3-B4E7-3992FF8484E7}" type="presParOf" srcId="{879CEC21-4B18-414C-9B1E-4231752BE4F4}" destId="{89D8A9FA-34A5-4221-AAA5-4F992CBA0476}" srcOrd="5" destOrd="0" presId="urn:microsoft.com/office/officeart/2005/8/layout/target3"/>
    <dgm:cxn modelId="{D33E18D9-5E5A-49A5-9A5D-A03923CDCD89}" type="presParOf" srcId="{879CEC21-4B18-414C-9B1E-4231752BE4F4}" destId="{5E6B1929-DFFA-4E81-8B31-F92753794AD0}" srcOrd="6" destOrd="0" presId="urn:microsoft.com/office/officeart/2005/8/layout/target3"/>
    <dgm:cxn modelId="{1B028B67-242A-40ED-8671-6680902686F5}" type="presParOf" srcId="{879CEC21-4B18-414C-9B1E-4231752BE4F4}" destId="{F5722470-D97B-4AAC-BA68-3F9CF4A3EF21}" srcOrd="7" destOrd="0" presId="urn:microsoft.com/office/officeart/2005/8/layout/target3"/>
    <dgm:cxn modelId="{FDB40AB5-FE50-45BB-AF44-A74917556C4C}" type="presParOf" srcId="{879CEC21-4B18-414C-9B1E-4231752BE4F4}" destId="{8A5246E6-BCF4-4F92-98DB-4C51DEB8FC30}" srcOrd="8" destOrd="0" presId="urn:microsoft.com/office/officeart/2005/8/layout/target3"/>
    <dgm:cxn modelId="{6D25254D-B370-4C13-A24B-5E426FB76DFA}" type="presParOf" srcId="{879CEC21-4B18-414C-9B1E-4231752BE4F4}" destId="{C1448455-571D-405F-A2FB-4DAA8A51D17C}" srcOrd="9" destOrd="0" presId="urn:microsoft.com/office/officeart/2005/8/layout/target3"/>
    <dgm:cxn modelId="{7D87F8C3-FC9F-407D-B594-5D3CFDCD4696}" type="presParOf" srcId="{879CEC21-4B18-414C-9B1E-4231752BE4F4}" destId="{4C781849-0E2D-4379-89B4-2AEAED47ED25}" srcOrd="10" destOrd="0" presId="urn:microsoft.com/office/officeart/2005/8/layout/target3"/>
    <dgm:cxn modelId="{636C0C3E-5ED4-45CA-B7C3-61A2DEBAD72F}" type="presParOf" srcId="{879CEC21-4B18-414C-9B1E-4231752BE4F4}" destId="{3E593C33-0B99-42DC-A8A0-2FC7A8038581}" srcOrd="11" destOrd="0" presId="urn:microsoft.com/office/officeart/2005/8/layout/targe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CBE9DB4C-9209-468C-A73E-28C43CEFFEE9}" type="doc">
      <dgm:prSet loTypeId="urn:microsoft.com/office/officeart/2005/8/layout/orgChart1" loCatId="hierarchy" qsTypeId="urn:microsoft.com/office/officeart/2005/8/quickstyle/simple5" qsCatId="simple" csTypeId="urn:microsoft.com/office/officeart/2005/8/colors/colorful4" csCatId="colorful" phldr="1"/>
      <dgm:spPr/>
      <dgm:t>
        <a:bodyPr/>
        <a:lstStyle/>
        <a:p>
          <a:endParaRPr lang="es-AR"/>
        </a:p>
      </dgm:t>
    </dgm:pt>
    <dgm:pt modelId="{4BC77722-81C9-4F18-A755-8E081832ABE7}">
      <dgm:prSet custT="1"/>
      <dgm:spPr/>
      <dgm:t>
        <a:bodyPr/>
        <a:lstStyle/>
        <a:p>
          <a:pPr rtl="0"/>
          <a:r>
            <a:rPr lang="es-ES_tradnl" sz="1800" b="1" dirty="0" smtClean="0">
              <a:solidFill>
                <a:schemeClr val="tx1">
                  <a:lumMod val="20000"/>
                  <a:lumOff val="80000"/>
                </a:schemeClr>
              </a:solidFill>
              <a:latin typeface="Comic Sans MS" pitchFamily="66" charset="0"/>
            </a:rPr>
            <a:t>Una información sólida, completa, objetiva y actualizada </a:t>
          </a:r>
          <a:endParaRPr lang="es-AR" sz="1800" b="1" dirty="0">
            <a:solidFill>
              <a:schemeClr val="tx1">
                <a:lumMod val="20000"/>
                <a:lumOff val="80000"/>
              </a:schemeClr>
            </a:solidFill>
            <a:latin typeface="Comic Sans MS" pitchFamily="66" charset="0"/>
          </a:endParaRPr>
        </a:p>
      </dgm:t>
    </dgm:pt>
    <dgm:pt modelId="{147100B2-19F7-45A1-830B-974915944C99}" type="parTrans" cxnId="{5EA5C390-FA97-453E-8DD8-017CC41553CB}">
      <dgm:prSet/>
      <dgm:spPr/>
      <dgm:t>
        <a:bodyPr/>
        <a:lstStyle/>
        <a:p>
          <a:endParaRPr lang="es-AR"/>
        </a:p>
      </dgm:t>
    </dgm:pt>
    <dgm:pt modelId="{0238AC1A-30D8-49ED-8A2F-6AF05DEC5D69}" type="sibTrans" cxnId="{5EA5C390-FA97-453E-8DD8-017CC41553CB}">
      <dgm:prSet/>
      <dgm:spPr/>
      <dgm:t>
        <a:bodyPr/>
        <a:lstStyle/>
        <a:p>
          <a:endParaRPr lang="es-AR"/>
        </a:p>
      </dgm:t>
    </dgm:pt>
    <dgm:pt modelId="{BFF7984F-3701-4DB7-A1AD-93734EBDCCD8}">
      <dgm:prSet/>
      <dgm:spPr/>
      <dgm:t>
        <a:bodyPr/>
        <a:lstStyle/>
        <a:p>
          <a:pPr rtl="0"/>
          <a:r>
            <a:rPr lang="es-ES_tradnl" dirty="0" smtClean="0">
              <a:solidFill>
                <a:schemeClr val="tx1">
                  <a:lumMod val="20000"/>
                  <a:lumOff val="80000"/>
                </a:schemeClr>
              </a:solidFill>
              <a:latin typeface="Comic Sans MS" pitchFamily="66" charset="0"/>
            </a:rPr>
            <a:t>Permite una mejor definición de políticas institucionales</a:t>
          </a:r>
          <a:endParaRPr lang="es-AR" dirty="0">
            <a:solidFill>
              <a:schemeClr val="tx1">
                <a:lumMod val="20000"/>
                <a:lumOff val="80000"/>
              </a:schemeClr>
            </a:solidFill>
            <a:latin typeface="Comic Sans MS" pitchFamily="66" charset="0"/>
          </a:endParaRPr>
        </a:p>
      </dgm:t>
    </dgm:pt>
    <dgm:pt modelId="{A3AF7D1B-F9C9-4A98-A68C-ECB9AEDAB874}" type="parTrans" cxnId="{1543F8F4-A438-456D-94AC-BAC2E06E3B53}">
      <dgm:prSet/>
      <dgm:spPr/>
      <dgm:t>
        <a:bodyPr/>
        <a:lstStyle/>
        <a:p>
          <a:endParaRPr lang="es-AR"/>
        </a:p>
      </dgm:t>
    </dgm:pt>
    <dgm:pt modelId="{EA2D9A8A-97BA-4E62-888B-5AC1CAC3168D}" type="sibTrans" cxnId="{1543F8F4-A438-456D-94AC-BAC2E06E3B53}">
      <dgm:prSet/>
      <dgm:spPr/>
      <dgm:t>
        <a:bodyPr/>
        <a:lstStyle/>
        <a:p>
          <a:endParaRPr lang="es-AR"/>
        </a:p>
      </dgm:t>
    </dgm:pt>
    <dgm:pt modelId="{7D27AA00-5724-4832-8D18-C4AA0F61BEEA}">
      <dgm:prSet/>
      <dgm:spPr/>
      <dgm:t>
        <a:bodyPr/>
        <a:lstStyle/>
        <a:p>
          <a:pPr rtl="0"/>
          <a:r>
            <a:rPr lang="es-ES_tradnl" dirty="0" smtClean="0">
              <a:solidFill>
                <a:schemeClr val="tx1">
                  <a:lumMod val="20000"/>
                  <a:lumOff val="80000"/>
                </a:schemeClr>
              </a:solidFill>
              <a:latin typeface="Comic Sans MS" pitchFamily="66" charset="0"/>
            </a:rPr>
            <a:t>Sirve de base para realizar sólidas recomendaciones y para justificar cualquier medida correctiva que se proponga</a:t>
          </a:r>
          <a:endParaRPr lang="es-AR" dirty="0">
            <a:solidFill>
              <a:schemeClr val="tx1">
                <a:lumMod val="20000"/>
                <a:lumOff val="80000"/>
              </a:schemeClr>
            </a:solidFill>
            <a:latin typeface="Comic Sans MS" pitchFamily="66" charset="0"/>
          </a:endParaRPr>
        </a:p>
      </dgm:t>
    </dgm:pt>
    <dgm:pt modelId="{76FDDBBA-44B3-4AAF-83D1-580DED54EB6E}" type="parTrans" cxnId="{3D8E0A5E-3D6A-4BF6-9A5B-0B1E548FA974}">
      <dgm:prSet/>
      <dgm:spPr/>
      <dgm:t>
        <a:bodyPr/>
        <a:lstStyle/>
        <a:p>
          <a:endParaRPr lang="es-AR"/>
        </a:p>
      </dgm:t>
    </dgm:pt>
    <dgm:pt modelId="{C899187E-72B8-45BC-BAB6-056D4B3231FB}" type="sibTrans" cxnId="{3D8E0A5E-3D6A-4BF6-9A5B-0B1E548FA974}">
      <dgm:prSet/>
      <dgm:spPr/>
      <dgm:t>
        <a:bodyPr/>
        <a:lstStyle/>
        <a:p>
          <a:endParaRPr lang="es-AR"/>
        </a:p>
      </dgm:t>
    </dgm:pt>
    <dgm:pt modelId="{731A1834-817F-46FF-85BA-522A8FBF939B}">
      <dgm:prSet/>
      <dgm:spPr/>
      <dgm:t>
        <a:bodyPr/>
        <a:lstStyle/>
        <a:p>
          <a:pPr rtl="0"/>
          <a:r>
            <a:rPr lang="es-ES_tradnl" dirty="0" smtClean="0">
              <a:solidFill>
                <a:schemeClr val="tx1">
                  <a:lumMod val="20000"/>
                  <a:lumOff val="80000"/>
                </a:schemeClr>
              </a:solidFill>
              <a:latin typeface="Comic Sans MS" pitchFamily="66" charset="0"/>
            </a:rPr>
            <a:t>Sirve como base para el diálogo con las autoridades responsables de la detención</a:t>
          </a:r>
          <a:endParaRPr lang="es-AR" dirty="0">
            <a:solidFill>
              <a:schemeClr val="tx1">
                <a:lumMod val="20000"/>
                <a:lumOff val="80000"/>
              </a:schemeClr>
            </a:solidFill>
            <a:latin typeface="Comic Sans MS" pitchFamily="66" charset="0"/>
          </a:endParaRPr>
        </a:p>
      </dgm:t>
    </dgm:pt>
    <dgm:pt modelId="{4C7593FA-C5C5-43BA-B3E1-E8A8609B0371}" type="parTrans" cxnId="{D4A9DE67-597E-4943-B09B-4C241EB34E0E}">
      <dgm:prSet/>
      <dgm:spPr/>
      <dgm:t>
        <a:bodyPr/>
        <a:lstStyle/>
        <a:p>
          <a:endParaRPr lang="es-AR"/>
        </a:p>
      </dgm:t>
    </dgm:pt>
    <dgm:pt modelId="{EB6A5C32-835A-49D5-874D-B1DA0BD1BC6F}" type="sibTrans" cxnId="{D4A9DE67-597E-4943-B09B-4C241EB34E0E}">
      <dgm:prSet/>
      <dgm:spPr/>
      <dgm:t>
        <a:bodyPr/>
        <a:lstStyle/>
        <a:p>
          <a:endParaRPr lang="es-AR"/>
        </a:p>
      </dgm:t>
    </dgm:pt>
    <dgm:pt modelId="{8DB5CE75-8066-4B80-BBE6-F5628D5890C3}" type="pres">
      <dgm:prSet presAssocID="{CBE9DB4C-9209-468C-A73E-28C43CEFFEE9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AR"/>
        </a:p>
      </dgm:t>
    </dgm:pt>
    <dgm:pt modelId="{5EFDED88-12FB-4B04-9D1C-682D4AC77ECC}" type="pres">
      <dgm:prSet presAssocID="{4BC77722-81C9-4F18-A755-8E081832ABE7}" presName="hierRoot1" presStyleCnt="0">
        <dgm:presLayoutVars>
          <dgm:hierBranch val="init"/>
        </dgm:presLayoutVars>
      </dgm:prSet>
      <dgm:spPr/>
    </dgm:pt>
    <dgm:pt modelId="{281ABFDB-A89F-4E3E-BDE6-DC06A1023911}" type="pres">
      <dgm:prSet presAssocID="{4BC77722-81C9-4F18-A755-8E081832ABE7}" presName="rootComposite1" presStyleCnt="0"/>
      <dgm:spPr/>
    </dgm:pt>
    <dgm:pt modelId="{313E753B-60DC-4B72-A479-DA5602120AA0}" type="pres">
      <dgm:prSet presAssocID="{4BC77722-81C9-4F18-A755-8E081832ABE7}" presName="rootText1" presStyleLbl="node0" presStyleIdx="0" presStyleCnt="1" custScaleY="190823">
        <dgm:presLayoutVars>
          <dgm:chPref val="3"/>
        </dgm:presLayoutVars>
      </dgm:prSet>
      <dgm:spPr/>
      <dgm:t>
        <a:bodyPr/>
        <a:lstStyle/>
        <a:p>
          <a:endParaRPr lang="es-AR"/>
        </a:p>
      </dgm:t>
    </dgm:pt>
    <dgm:pt modelId="{6423ED9A-59F1-4530-A27C-8AC00DA51520}" type="pres">
      <dgm:prSet presAssocID="{4BC77722-81C9-4F18-A755-8E081832ABE7}" presName="rootConnector1" presStyleLbl="node1" presStyleIdx="0" presStyleCnt="0"/>
      <dgm:spPr/>
      <dgm:t>
        <a:bodyPr/>
        <a:lstStyle/>
        <a:p>
          <a:endParaRPr lang="es-AR"/>
        </a:p>
      </dgm:t>
    </dgm:pt>
    <dgm:pt modelId="{1BFBD72C-4844-413F-8ECD-928E9A4A3826}" type="pres">
      <dgm:prSet presAssocID="{4BC77722-81C9-4F18-A755-8E081832ABE7}" presName="hierChild2" presStyleCnt="0"/>
      <dgm:spPr/>
    </dgm:pt>
    <dgm:pt modelId="{20352DB5-1A1F-4879-BD5C-2A0F93DEA796}" type="pres">
      <dgm:prSet presAssocID="{A3AF7D1B-F9C9-4A98-A68C-ECB9AEDAB874}" presName="Name37" presStyleLbl="parChTrans1D2" presStyleIdx="0" presStyleCnt="3"/>
      <dgm:spPr/>
      <dgm:t>
        <a:bodyPr/>
        <a:lstStyle/>
        <a:p>
          <a:endParaRPr lang="es-AR"/>
        </a:p>
      </dgm:t>
    </dgm:pt>
    <dgm:pt modelId="{FFA98DFA-167D-43EC-8376-B3F903422135}" type="pres">
      <dgm:prSet presAssocID="{BFF7984F-3701-4DB7-A1AD-93734EBDCCD8}" presName="hierRoot2" presStyleCnt="0">
        <dgm:presLayoutVars>
          <dgm:hierBranch val="init"/>
        </dgm:presLayoutVars>
      </dgm:prSet>
      <dgm:spPr/>
    </dgm:pt>
    <dgm:pt modelId="{0E3C1472-976C-4362-BFB0-4E1BDE2A0819}" type="pres">
      <dgm:prSet presAssocID="{BFF7984F-3701-4DB7-A1AD-93734EBDCCD8}" presName="rootComposite" presStyleCnt="0"/>
      <dgm:spPr/>
    </dgm:pt>
    <dgm:pt modelId="{955A3AAE-42A0-4362-8AD0-45861D3BB438}" type="pres">
      <dgm:prSet presAssocID="{BFF7984F-3701-4DB7-A1AD-93734EBDCCD8}" presName="rootText" presStyleLbl="node2" presStyleIdx="0" presStyleCnt="3" custScaleY="174122">
        <dgm:presLayoutVars>
          <dgm:chPref val="3"/>
        </dgm:presLayoutVars>
      </dgm:prSet>
      <dgm:spPr/>
      <dgm:t>
        <a:bodyPr/>
        <a:lstStyle/>
        <a:p>
          <a:endParaRPr lang="es-AR"/>
        </a:p>
      </dgm:t>
    </dgm:pt>
    <dgm:pt modelId="{C5F2B6CE-A257-44A5-8DC3-0DB7C3D6AB75}" type="pres">
      <dgm:prSet presAssocID="{BFF7984F-3701-4DB7-A1AD-93734EBDCCD8}" presName="rootConnector" presStyleLbl="node2" presStyleIdx="0" presStyleCnt="3"/>
      <dgm:spPr/>
      <dgm:t>
        <a:bodyPr/>
        <a:lstStyle/>
        <a:p>
          <a:endParaRPr lang="es-AR"/>
        </a:p>
      </dgm:t>
    </dgm:pt>
    <dgm:pt modelId="{97CA1B67-B2D2-4BFA-A143-776DB9F0E9D5}" type="pres">
      <dgm:prSet presAssocID="{BFF7984F-3701-4DB7-A1AD-93734EBDCCD8}" presName="hierChild4" presStyleCnt="0"/>
      <dgm:spPr/>
    </dgm:pt>
    <dgm:pt modelId="{5F069105-9261-4C59-9753-A085D0AF11EF}" type="pres">
      <dgm:prSet presAssocID="{BFF7984F-3701-4DB7-A1AD-93734EBDCCD8}" presName="hierChild5" presStyleCnt="0"/>
      <dgm:spPr/>
    </dgm:pt>
    <dgm:pt modelId="{3AE7DA8E-BA20-4599-AE11-EDB691421E1F}" type="pres">
      <dgm:prSet presAssocID="{76FDDBBA-44B3-4AAF-83D1-580DED54EB6E}" presName="Name37" presStyleLbl="parChTrans1D2" presStyleIdx="1" presStyleCnt="3"/>
      <dgm:spPr/>
      <dgm:t>
        <a:bodyPr/>
        <a:lstStyle/>
        <a:p>
          <a:endParaRPr lang="es-AR"/>
        </a:p>
      </dgm:t>
    </dgm:pt>
    <dgm:pt modelId="{0F8665D7-0A9B-463D-9CF6-65D3B97B8FD5}" type="pres">
      <dgm:prSet presAssocID="{7D27AA00-5724-4832-8D18-C4AA0F61BEEA}" presName="hierRoot2" presStyleCnt="0">
        <dgm:presLayoutVars>
          <dgm:hierBranch val="init"/>
        </dgm:presLayoutVars>
      </dgm:prSet>
      <dgm:spPr/>
    </dgm:pt>
    <dgm:pt modelId="{308C66C1-8FFD-4D85-AC56-EFE0F6B38497}" type="pres">
      <dgm:prSet presAssocID="{7D27AA00-5724-4832-8D18-C4AA0F61BEEA}" presName="rootComposite" presStyleCnt="0"/>
      <dgm:spPr/>
    </dgm:pt>
    <dgm:pt modelId="{BF11CF9D-D83D-49C6-930C-4831A3556759}" type="pres">
      <dgm:prSet presAssocID="{7D27AA00-5724-4832-8D18-C4AA0F61BEEA}" presName="rootText" presStyleLbl="node2" presStyleIdx="1" presStyleCnt="3" custScaleY="181338">
        <dgm:presLayoutVars>
          <dgm:chPref val="3"/>
        </dgm:presLayoutVars>
      </dgm:prSet>
      <dgm:spPr/>
      <dgm:t>
        <a:bodyPr/>
        <a:lstStyle/>
        <a:p>
          <a:endParaRPr lang="es-AR"/>
        </a:p>
      </dgm:t>
    </dgm:pt>
    <dgm:pt modelId="{E6A1F7DE-D5A4-4BE7-84F9-639A16569C60}" type="pres">
      <dgm:prSet presAssocID="{7D27AA00-5724-4832-8D18-C4AA0F61BEEA}" presName="rootConnector" presStyleLbl="node2" presStyleIdx="1" presStyleCnt="3"/>
      <dgm:spPr/>
      <dgm:t>
        <a:bodyPr/>
        <a:lstStyle/>
        <a:p>
          <a:endParaRPr lang="es-AR"/>
        </a:p>
      </dgm:t>
    </dgm:pt>
    <dgm:pt modelId="{5A2F9224-2D09-40D9-AB83-91F9F05CC9F9}" type="pres">
      <dgm:prSet presAssocID="{7D27AA00-5724-4832-8D18-C4AA0F61BEEA}" presName="hierChild4" presStyleCnt="0"/>
      <dgm:spPr/>
    </dgm:pt>
    <dgm:pt modelId="{C950CBF4-F07E-48DD-9BB3-23C0C312D9A0}" type="pres">
      <dgm:prSet presAssocID="{7D27AA00-5724-4832-8D18-C4AA0F61BEEA}" presName="hierChild5" presStyleCnt="0"/>
      <dgm:spPr/>
    </dgm:pt>
    <dgm:pt modelId="{A2218ED4-0E95-4676-BE90-2C62938A096A}" type="pres">
      <dgm:prSet presAssocID="{4C7593FA-C5C5-43BA-B3E1-E8A8609B0371}" presName="Name37" presStyleLbl="parChTrans1D2" presStyleIdx="2" presStyleCnt="3"/>
      <dgm:spPr/>
      <dgm:t>
        <a:bodyPr/>
        <a:lstStyle/>
        <a:p>
          <a:endParaRPr lang="es-AR"/>
        </a:p>
      </dgm:t>
    </dgm:pt>
    <dgm:pt modelId="{07FADF9D-3846-4201-8590-9E53A4124DB7}" type="pres">
      <dgm:prSet presAssocID="{731A1834-817F-46FF-85BA-522A8FBF939B}" presName="hierRoot2" presStyleCnt="0">
        <dgm:presLayoutVars>
          <dgm:hierBranch val="init"/>
        </dgm:presLayoutVars>
      </dgm:prSet>
      <dgm:spPr/>
    </dgm:pt>
    <dgm:pt modelId="{0B3DEA91-A2ED-434F-9018-2CD6213385FF}" type="pres">
      <dgm:prSet presAssocID="{731A1834-817F-46FF-85BA-522A8FBF939B}" presName="rootComposite" presStyleCnt="0"/>
      <dgm:spPr/>
    </dgm:pt>
    <dgm:pt modelId="{60E605E7-2A3A-4CC1-9F1F-CB16A8ED22B5}" type="pres">
      <dgm:prSet presAssocID="{731A1834-817F-46FF-85BA-522A8FBF939B}" presName="rootText" presStyleLbl="node2" presStyleIdx="2" presStyleCnt="3" custScaleY="174122">
        <dgm:presLayoutVars>
          <dgm:chPref val="3"/>
        </dgm:presLayoutVars>
      </dgm:prSet>
      <dgm:spPr/>
      <dgm:t>
        <a:bodyPr/>
        <a:lstStyle/>
        <a:p>
          <a:endParaRPr lang="es-AR"/>
        </a:p>
      </dgm:t>
    </dgm:pt>
    <dgm:pt modelId="{24E3608C-BD1A-4670-9FE1-76B4C4C42231}" type="pres">
      <dgm:prSet presAssocID="{731A1834-817F-46FF-85BA-522A8FBF939B}" presName="rootConnector" presStyleLbl="node2" presStyleIdx="2" presStyleCnt="3"/>
      <dgm:spPr/>
      <dgm:t>
        <a:bodyPr/>
        <a:lstStyle/>
        <a:p>
          <a:endParaRPr lang="es-AR"/>
        </a:p>
      </dgm:t>
    </dgm:pt>
    <dgm:pt modelId="{CC129F14-578E-4813-83F3-DE09C7B745EB}" type="pres">
      <dgm:prSet presAssocID="{731A1834-817F-46FF-85BA-522A8FBF939B}" presName="hierChild4" presStyleCnt="0"/>
      <dgm:spPr/>
    </dgm:pt>
    <dgm:pt modelId="{FA5AA500-851C-4D03-938E-967A3BDCE134}" type="pres">
      <dgm:prSet presAssocID="{731A1834-817F-46FF-85BA-522A8FBF939B}" presName="hierChild5" presStyleCnt="0"/>
      <dgm:spPr/>
    </dgm:pt>
    <dgm:pt modelId="{3B27B789-EB5E-492C-A8AA-8545F80C9BBA}" type="pres">
      <dgm:prSet presAssocID="{4BC77722-81C9-4F18-A755-8E081832ABE7}" presName="hierChild3" presStyleCnt="0"/>
      <dgm:spPr/>
    </dgm:pt>
  </dgm:ptLst>
  <dgm:cxnLst>
    <dgm:cxn modelId="{3D8E0A5E-3D6A-4BF6-9A5B-0B1E548FA974}" srcId="{4BC77722-81C9-4F18-A755-8E081832ABE7}" destId="{7D27AA00-5724-4832-8D18-C4AA0F61BEEA}" srcOrd="1" destOrd="0" parTransId="{76FDDBBA-44B3-4AAF-83D1-580DED54EB6E}" sibTransId="{C899187E-72B8-45BC-BAB6-056D4B3231FB}"/>
    <dgm:cxn modelId="{D4A9DE67-597E-4943-B09B-4C241EB34E0E}" srcId="{4BC77722-81C9-4F18-A755-8E081832ABE7}" destId="{731A1834-817F-46FF-85BA-522A8FBF939B}" srcOrd="2" destOrd="0" parTransId="{4C7593FA-C5C5-43BA-B3E1-E8A8609B0371}" sibTransId="{EB6A5C32-835A-49D5-874D-B1DA0BD1BC6F}"/>
    <dgm:cxn modelId="{2D4DBAB7-E91B-42A4-8BE6-F1C72260A49C}" type="presOf" srcId="{A3AF7D1B-F9C9-4A98-A68C-ECB9AEDAB874}" destId="{20352DB5-1A1F-4879-BD5C-2A0F93DEA796}" srcOrd="0" destOrd="0" presId="urn:microsoft.com/office/officeart/2005/8/layout/orgChart1"/>
    <dgm:cxn modelId="{F247EEAD-6E19-4C88-ACB8-5AAF431A882B}" type="presOf" srcId="{731A1834-817F-46FF-85BA-522A8FBF939B}" destId="{24E3608C-BD1A-4670-9FE1-76B4C4C42231}" srcOrd="1" destOrd="0" presId="urn:microsoft.com/office/officeart/2005/8/layout/orgChart1"/>
    <dgm:cxn modelId="{8C07BFD0-DF18-4420-8190-41A893E87261}" type="presOf" srcId="{76FDDBBA-44B3-4AAF-83D1-580DED54EB6E}" destId="{3AE7DA8E-BA20-4599-AE11-EDB691421E1F}" srcOrd="0" destOrd="0" presId="urn:microsoft.com/office/officeart/2005/8/layout/orgChart1"/>
    <dgm:cxn modelId="{B0B9562F-B80B-487B-BB46-70BA4F5BC4B1}" type="presOf" srcId="{CBE9DB4C-9209-468C-A73E-28C43CEFFEE9}" destId="{8DB5CE75-8066-4B80-BBE6-F5628D5890C3}" srcOrd="0" destOrd="0" presId="urn:microsoft.com/office/officeart/2005/8/layout/orgChart1"/>
    <dgm:cxn modelId="{2CD5A9DC-75E3-426E-AD69-A0E29C42F07C}" type="presOf" srcId="{BFF7984F-3701-4DB7-A1AD-93734EBDCCD8}" destId="{C5F2B6CE-A257-44A5-8DC3-0DB7C3D6AB75}" srcOrd="1" destOrd="0" presId="urn:microsoft.com/office/officeart/2005/8/layout/orgChart1"/>
    <dgm:cxn modelId="{8E711BEC-570C-43DE-B5BC-99CF8C7B3602}" type="presOf" srcId="{BFF7984F-3701-4DB7-A1AD-93734EBDCCD8}" destId="{955A3AAE-42A0-4362-8AD0-45861D3BB438}" srcOrd="0" destOrd="0" presId="urn:microsoft.com/office/officeart/2005/8/layout/orgChart1"/>
    <dgm:cxn modelId="{DC951B94-52DC-4287-9798-507469840D92}" type="presOf" srcId="{4C7593FA-C5C5-43BA-B3E1-E8A8609B0371}" destId="{A2218ED4-0E95-4676-BE90-2C62938A096A}" srcOrd="0" destOrd="0" presId="urn:microsoft.com/office/officeart/2005/8/layout/orgChart1"/>
    <dgm:cxn modelId="{730A1B80-B6A3-48BF-AF81-C16F3DC1842A}" type="presOf" srcId="{7D27AA00-5724-4832-8D18-C4AA0F61BEEA}" destId="{E6A1F7DE-D5A4-4BE7-84F9-639A16569C60}" srcOrd="1" destOrd="0" presId="urn:microsoft.com/office/officeart/2005/8/layout/orgChart1"/>
    <dgm:cxn modelId="{7929F33C-E7A1-422B-8839-7B91D3857807}" type="presOf" srcId="{7D27AA00-5724-4832-8D18-C4AA0F61BEEA}" destId="{BF11CF9D-D83D-49C6-930C-4831A3556759}" srcOrd="0" destOrd="0" presId="urn:microsoft.com/office/officeart/2005/8/layout/orgChart1"/>
    <dgm:cxn modelId="{1543F8F4-A438-456D-94AC-BAC2E06E3B53}" srcId="{4BC77722-81C9-4F18-A755-8E081832ABE7}" destId="{BFF7984F-3701-4DB7-A1AD-93734EBDCCD8}" srcOrd="0" destOrd="0" parTransId="{A3AF7D1B-F9C9-4A98-A68C-ECB9AEDAB874}" sibTransId="{EA2D9A8A-97BA-4E62-888B-5AC1CAC3168D}"/>
    <dgm:cxn modelId="{4505A24E-C077-4B73-80BC-A4E24F4F6D55}" type="presOf" srcId="{4BC77722-81C9-4F18-A755-8E081832ABE7}" destId="{313E753B-60DC-4B72-A479-DA5602120AA0}" srcOrd="0" destOrd="0" presId="urn:microsoft.com/office/officeart/2005/8/layout/orgChart1"/>
    <dgm:cxn modelId="{08D25A3F-F73A-491D-9547-40ACB76238F9}" type="presOf" srcId="{4BC77722-81C9-4F18-A755-8E081832ABE7}" destId="{6423ED9A-59F1-4530-A27C-8AC00DA51520}" srcOrd="1" destOrd="0" presId="urn:microsoft.com/office/officeart/2005/8/layout/orgChart1"/>
    <dgm:cxn modelId="{72D6014C-482E-47A0-9785-32F60F1556E9}" type="presOf" srcId="{731A1834-817F-46FF-85BA-522A8FBF939B}" destId="{60E605E7-2A3A-4CC1-9F1F-CB16A8ED22B5}" srcOrd="0" destOrd="0" presId="urn:microsoft.com/office/officeart/2005/8/layout/orgChart1"/>
    <dgm:cxn modelId="{5EA5C390-FA97-453E-8DD8-017CC41553CB}" srcId="{CBE9DB4C-9209-468C-A73E-28C43CEFFEE9}" destId="{4BC77722-81C9-4F18-A755-8E081832ABE7}" srcOrd="0" destOrd="0" parTransId="{147100B2-19F7-45A1-830B-974915944C99}" sibTransId="{0238AC1A-30D8-49ED-8A2F-6AF05DEC5D69}"/>
    <dgm:cxn modelId="{51FC9107-4E48-42DC-A804-7147A3321A0B}" type="presParOf" srcId="{8DB5CE75-8066-4B80-BBE6-F5628D5890C3}" destId="{5EFDED88-12FB-4B04-9D1C-682D4AC77ECC}" srcOrd="0" destOrd="0" presId="urn:microsoft.com/office/officeart/2005/8/layout/orgChart1"/>
    <dgm:cxn modelId="{95BEC0AC-A811-4FC9-9F94-9E1CC963C974}" type="presParOf" srcId="{5EFDED88-12FB-4B04-9D1C-682D4AC77ECC}" destId="{281ABFDB-A89F-4E3E-BDE6-DC06A1023911}" srcOrd="0" destOrd="0" presId="urn:microsoft.com/office/officeart/2005/8/layout/orgChart1"/>
    <dgm:cxn modelId="{FD9471C0-6822-4BC1-B34D-608A491D2FFC}" type="presParOf" srcId="{281ABFDB-A89F-4E3E-BDE6-DC06A1023911}" destId="{313E753B-60DC-4B72-A479-DA5602120AA0}" srcOrd="0" destOrd="0" presId="urn:microsoft.com/office/officeart/2005/8/layout/orgChart1"/>
    <dgm:cxn modelId="{0C18B404-5F72-4D45-8DE8-455C14DD882B}" type="presParOf" srcId="{281ABFDB-A89F-4E3E-BDE6-DC06A1023911}" destId="{6423ED9A-59F1-4530-A27C-8AC00DA51520}" srcOrd="1" destOrd="0" presId="urn:microsoft.com/office/officeart/2005/8/layout/orgChart1"/>
    <dgm:cxn modelId="{E8397260-0C68-4D95-B49A-A51EB8D67D04}" type="presParOf" srcId="{5EFDED88-12FB-4B04-9D1C-682D4AC77ECC}" destId="{1BFBD72C-4844-413F-8ECD-928E9A4A3826}" srcOrd="1" destOrd="0" presId="urn:microsoft.com/office/officeart/2005/8/layout/orgChart1"/>
    <dgm:cxn modelId="{09E43CDF-C366-4A88-9AAD-76DB05A6F015}" type="presParOf" srcId="{1BFBD72C-4844-413F-8ECD-928E9A4A3826}" destId="{20352DB5-1A1F-4879-BD5C-2A0F93DEA796}" srcOrd="0" destOrd="0" presId="urn:microsoft.com/office/officeart/2005/8/layout/orgChart1"/>
    <dgm:cxn modelId="{5757C554-9923-463F-8374-927A00CD8053}" type="presParOf" srcId="{1BFBD72C-4844-413F-8ECD-928E9A4A3826}" destId="{FFA98DFA-167D-43EC-8376-B3F903422135}" srcOrd="1" destOrd="0" presId="urn:microsoft.com/office/officeart/2005/8/layout/orgChart1"/>
    <dgm:cxn modelId="{55206800-A17F-487B-AFDB-6C74B1AFD55C}" type="presParOf" srcId="{FFA98DFA-167D-43EC-8376-B3F903422135}" destId="{0E3C1472-976C-4362-BFB0-4E1BDE2A0819}" srcOrd="0" destOrd="0" presId="urn:microsoft.com/office/officeart/2005/8/layout/orgChart1"/>
    <dgm:cxn modelId="{C0E19E7A-92AF-469C-B520-EDEE52809040}" type="presParOf" srcId="{0E3C1472-976C-4362-BFB0-4E1BDE2A0819}" destId="{955A3AAE-42A0-4362-8AD0-45861D3BB438}" srcOrd="0" destOrd="0" presId="urn:microsoft.com/office/officeart/2005/8/layout/orgChart1"/>
    <dgm:cxn modelId="{A335D4E1-41C0-429D-9290-33992E90CAAC}" type="presParOf" srcId="{0E3C1472-976C-4362-BFB0-4E1BDE2A0819}" destId="{C5F2B6CE-A257-44A5-8DC3-0DB7C3D6AB75}" srcOrd="1" destOrd="0" presId="urn:microsoft.com/office/officeart/2005/8/layout/orgChart1"/>
    <dgm:cxn modelId="{64212375-3B18-4A6C-BF27-F27EC39146FE}" type="presParOf" srcId="{FFA98DFA-167D-43EC-8376-B3F903422135}" destId="{97CA1B67-B2D2-4BFA-A143-776DB9F0E9D5}" srcOrd="1" destOrd="0" presId="urn:microsoft.com/office/officeart/2005/8/layout/orgChart1"/>
    <dgm:cxn modelId="{BDCD0295-52CB-414E-9C45-E46F48BE3434}" type="presParOf" srcId="{FFA98DFA-167D-43EC-8376-B3F903422135}" destId="{5F069105-9261-4C59-9753-A085D0AF11EF}" srcOrd="2" destOrd="0" presId="urn:microsoft.com/office/officeart/2005/8/layout/orgChart1"/>
    <dgm:cxn modelId="{37FE7EBB-F0B4-4335-9722-B6121E642EC5}" type="presParOf" srcId="{1BFBD72C-4844-413F-8ECD-928E9A4A3826}" destId="{3AE7DA8E-BA20-4599-AE11-EDB691421E1F}" srcOrd="2" destOrd="0" presId="urn:microsoft.com/office/officeart/2005/8/layout/orgChart1"/>
    <dgm:cxn modelId="{923C4F93-5C5A-49E9-8602-E5B7354BC440}" type="presParOf" srcId="{1BFBD72C-4844-413F-8ECD-928E9A4A3826}" destId="{0F8665D7-0A9B-463D-9CF6-65D3B97B8FD5}" srcOrd="3" destOrd="0" presId="urn:microsoft.com/office/officeart/2005/8/layout/orgChart1"/>
    <dgm:cxn modelId="{E2A7BDE3-3F45-4F4F-94A2-924BF11B8B9F}" type="presParOf" srcId="{0F8665D7-0A9B-463D-9CF6-65D3B97B8FD5}" destId="{308C66C1-8FFD-4D85-AC56-EFE0F6B38497}" srcOrd="0" destOrd="0" presId="urn:microsoft.com/office/officeart/2005/8/layout/orgChart1"/>
    <dgm:cxn modelId="{BA6006AA-4DBE-426F-AA6D-B19939712BA2}" type="presParOf" srcId="{308C66C1-8FFD-4D85-AC56-EFE0F6B38497}" destId="{BF11CF9D-D83D-49C6-930C-4831A3556759}" srcOrd="0" destOrd="0" presId="urn:microsoft.com/office/officeart/2005/8/layout/orgChart1"/>
    <dgm:cxn modelId="{16995764-66DD-46CE-951E-65F74311DF20}" type="presParOf" srcId="{308C66C1-8FFD-4D85-AC56-EFE0F6B38497}" destId="{E6A1F7DE-D5A4-4BE7-84F9-639A16569C60}" srcOrd="1" destOrd="0" presId="urn:microsoft.com/office/officeart/2005/8/layout/orgChart1"/>
    <dgm:cxn modelId="{E15D80A8-1F06-4136-9B98-95A25359BD8F}" type="presParOf" srcId="{0F8665D7-0A9B-463D-9CF6-65D3B97B8FD5}" destId="{5A2F9224-2D09-40D9-AB83-91F9F05CC9F9}" srcOrd="1" destOrd="0" presId="urn:microsoft.com/office/officeart/2005/8/layout/orgChart1"/>
    <dgm:cxn modelId="{12AB6E6F-5B0A-4505-ACEB-DF036888335A}" type="presParOf" srcId="{0F8665D7-0A9B-463D-9CF6-65D3B97B8FD5}" destId="{C950CBF4-F07E-48DD-9BB3-23C0C312D9A0}" srcOrd="2" destOrd="0" presId="urn:microsoft.com/office/officeart/2005/8/layout/orgChart1"/>
    <dgm:cxn modelId="{37CA06C3-DC69-4443-9835-5A18A26248C5}" type="presParOf" srcId="{1BFBD72C-4844-413F-8ECD-928E9A4A3826}" destId="{A2218ED4-0E95-4676-BE90-2C62938A096A}" srcOrd="4" destOrd="0" presId="urn:microsoft.com/office/officeart/2005/8/layout/orgChart1"/>
    <dgm:cxn modelId="{4AC79EB2-2DDC-450A-94BE-A60F752D8B25}" type="presParOf" srcId="{1BFBD72C-4844-413F-8ECD-928E9A4A3826}" destId="{07FADF9D-3846-4201-8590-9E53A4124DB7}" srcOrd="5" destOrd="0" presId="urn:microsoft.com/office/officeart/2005/8/layout/orgChart1"/>
    <dgm:cxn modelId="{E3444661-7155-421E-AD79-DAFE8A38C42C}" type="presParOf" srcId="{07FADF9D-3846-4201-8590-9E53A4124DB7}" destId="{0B3DEA91-A2ED-434F-9018-2CD6213385FF}" srcOrd="0" destOrd="0" presId="urn:microsoft.com/office/officeart/2005/8/layout/orgChart1"/>
    <dgm:cxn modelId="{B58B8D49-2E71-4414-85AF-E23FE965C4A4}" type="presParOf" srcId="{0B3DEA91-A2ED-434F-9018-2CD6213385FF}" destId="{60E605E7-2A3A-4CC1-9F1F-CB16A8ED22B5}" srcOrd="0" destOrd="0" presId="urn:microsoft.com/office/officeart/2005/8/layout/orgChart1"/>
    <dgm:cxn modelId="{61B9B2FC-F0F6-45C5-A90A-D4903A7B7937}" type="presParOf" srcId="{0B3DEA91-A2ED-434F-9018-2CD6213385FF}" destId="{24E3608C-BD1A-4670-9FE1-76B4C4C42231}" srcOrd="1" destOrd="0" presId="urn:microsoft.com/office/officeart/2005/8/layout/orgChart1"/>
    <dgm:cxn modelId="{D774243E-C77E-4969-8F2D-4F8205598009}" type="presParOf" srcId="{07FADF9D-3846-4201-8590-9E53A4124DB7}" destId="{CC129F14-578E-4813-83F3-DE09C7B745EB}" srcOrd="1" destOrd="0" presId="urn:microsoft.com/office/officeart/2005/8/layout/orgChart1"/>
    <dgm:cxn modelId="{1859032C-FC04-4F67-B90D-108C645482A9}" type="presParOf" srcId="{07FADF9D-3846-4201-8590-9E53A4124DB7}" destId="{FA5AA500-851C-4D03-938E-967A3BDCE134}" srcOrd="2" destOrd="0" presId="urn:microsoft.com/office/officeart/2005/8/layout/orgChart1"/>
    <dgm:cxn modelId="{8D5372A3-4F76-4C8C-B1C5-2960920E4979}" type="presParOf" srcId="{5EFDED88-12FB-4B04-9D1C-682D4AC77ECC}" destId="{3B27B789-EB5E-492C-A8AA-8545F80C9BBA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FF305A22-9F21-4AE2-B439-EEB643FDD6D2}" type="doc">
      <dgm:prSet loTypeId="urn:microsoft.com/office/officeart/2005/8/layout/hList3" loCatId="list" qsTypeId="urn:microsoft.com/office/officeart/2005/8/quickstyle/simple5" qsCatId="simple" csTypeId="urn:microsoft.com/office/officeart/2005/8/colors/colorful5" csCatId="colorful"/>
      <dgm:spPr/>
      <dgm:t>
        <a:bodyPr/>
        <a:lstStyle/>
        <a:p>
          <a:endParaRPr lang="es-AR"/>
        </a:p>
      </dgm:t>
    </dgm:pt>
    <dgm:pt modelId="{5151A6A9-4E6F-4B28-9A26-1E2C674B12C4}">
      <dgm:prSet custT="1"/>
      <dgm:spPr/>
      <dgm:t>
        <a:bodyPr/>
        <a:lstStyle/>
        <a:p>
          <a:pPr rtl="0"/>
          <a:r>
            <a:rPr lang="es-ES_tradnl" sz="3600" dirty="0" smtClean="0">
              <a:solidFill>
                <a:schemeClr val="tx1">
                  <a:lumMod val="20000"/>
                  <a:lumOff val="80000"/>
                </a:schemeClr>
              </a:solidFill>
              <a:latin typeface="Comic Sans MS" pitchFamily="66" charset="0"/>
            </a:rPr>
            <a:t>Según APT:</a:t>
          </a:r>
          <a:endParaRPr lang="es-AR" sz="3600" dirty="0">
            <a:solidFill>
              <a:schemeClr val="tx1">
                <a:lumMod val="20000"/>
                <a:lumOff val="80000"/>
              </a:schemeClr>
            </a:solidFill>
            <a:latin typeface="Comic Sans MS" pitchFamily="66" charset="0"/>
          </a:endParaRPr>
        </a:p>
      </dgm:t>
    </dgm:pt>
    <dgm:pt modelId="{22C659D6-4B7D-459E-9EF7-28DDD961CAE2}" type="parTrans" cxnId="{4F480390-358D-4252-A17F-877D8F930CB6}">
      <dgm:prSet/>
      <dgm:spPr/>
      <dgm:t>
        <a:bodyPr/>
        <a:lstStyle/>
        <a:p>
          <a:endParaRPr lang="es-AR"/>
        </a:p>
      </dgm:t>
    </dgm:pt>
    <dgm:pt modelId="{31F4BB61-CBFF-4EB8-A8BD-E347AF3DE074}" type="sibTrans" cxnId="{4F480390-358D-4252-A17F-877D8F930CB6}">
      <dgm:prSet/>
      <dgm:spPr/>
      <dgm:t>
        <a:bodyPr/>
        <a:lstStyle/>
        <a:p>
          <a:endParaRPr lang="es-AR"/>
        </a:p>
      </dgm:t>
    </dgm:pt>
    <dgm:pt modelId="{CC04716C-2198-4870-B59E-4537D12CF325}">
      <dgm:prSet custT="1"/>
      <dgm:spPr/>
      <dgm:t>
        <a:bodyPr/>
        <a:lstStyle/>
        <a:p>
          <a:pPr rtl="0"/>
          <a:r>
            <a:rPr lang="es-ES_tradnl" sz="1600" dirty="0" smtClean="0">
              <a:solidFill>
                <a:schemeClr val="tx1">
                  <a:lumMod val="20000"/>
                  <a:lumOff val="80000"/>
                </a:schemeClr>
              </a:solidFill>
              <a:latin typeface="Comic Sans MS" pitchFamily="66" charset="0"/>
            </a:rPr>
            <a:t>No causar perjuicios</a:t>
          </a:r>
          <a:endParaRPr lang="es-AR" sz="1600" dirty="0">
            <a:solidFill>
              <a:schemeClr val="tx1">
                <a:lumMod val="20000"/>
                <a:lumOff val="80000"/>
              </a:schemeClr>
            </a:solidFill>
            <a:latin typeface="Comic Sans MS" pitchFamily="66" charset="0"/>
          </a:endParaRPr>
        </a:p>
      </dgm:t>
    </dgm:pt>
    <dgm:pt modelId="{04CD156C-A062-41A4-B9CB-39BF403B7984}" type="parTrans" cxnId="{DC36B7E1-9964-425E-AD42-93A3419F6D35}">
      <dgm:prSet/>
      <dgm:spPr/>
      <dgm:t>
        <a:bodyPr/>
        <a:lstStyle/>
        <a:p>
          <a:endParaRPr lang="es-AR"/>
        </a:p>
      </dgm:t>
    </dgm:pt>
    <dgm:pt modelId="{44C078E0-E2A6-4C5D-95D0-CF8E9E6BD7D2}" type="sibTrans" cxnId="{DC36B7E1-9964-425E-AD42-93A3419F6D35}">
      <dgm:prSet/>
      <dgm:spPr/>
      <dgm:t>
        <a:bodyPr/>
        <a:lstStyle/>
        <a:p>
          <a:endParaRPr lang="es-AR"/>
        </a:p>
      </dgm:t>
    </dgm:pt>
    <dgm:pt modelId="{645AAEE1-7323-4643-A26C-FE7633F77314}">
      <dgm:prSet custT="1"/>
      <dgm:spPr/>
      <dgm:t>
        <a:bodyPr/>
        <a:lstStyle/>
        <a:p>
          <a:pPr rtl="0"/>
          <a:r>
            <a:rPr lang="es-ES_tradnl" sz="1600" dirty="0" smtClean="0">
              <a:solidFill>
                <a:schemeClr val="tx1">
                  <a:lumMod val="20000"/>
                  <a:lumOff val="80000"/>
                </a:schemeClr>
              </a:solidFill>
              <a:latin typeface="Comic Sans MS" pitchFamily="66" charset="0"/>
            </a:rPr>
            <a:t>Ejercer el buen juicio</a:t>
          </a:r>
          <a:endParaRPr lang="es-AR" sz="1600" dirty="0">
            <a:solidFill>
              <a:schemeClr val="tx1">
                <a:lumMod val="20000"/>
                <a:lumOff val="80000"/>
              </a:schemeClr>
            </a:solidFill>
            <a:latin typeface="Comic Sans MS" pitchFamily="66" charset="0"/>
          </a:endParaRPr>
        </a:p>
      </dgm:t>
    </dgm:pt>
    <dgm:pt modelId="{F0F253D0-9DF5-440E-8A54-303814307410}" type="parTrans" cxnId="{694EB8ED-37A3-4C35-80EE-929EB3D7BFD9}">
      <dgm:prSet/>
      <dgm:spPr/>
      <dgm:t>
        <a:bodyPr/>
        <a:lstStyle/>
        <a:p>
          <a:endParaRPr lang="es-AR"/>
        </a:p>
      </dgm:t>
    </dgm:pt>
    <dgm:pt modelId="{5B293EC0-8099-4E79-A435-61A23534ACB1}" type="sibTrans" cxnId="{694EB8ED-37A3-4C35-80EE-929EB3D7BFD9}">
      <dgm:prSet/>
      <dgm:spPr/>
      <dgm:t>
        <a:bodyPr/>
        <a:lstStyle/>
        <a:p>
          <a:endParaRPr lang="es-AR"/>
        </a:p>
      </dgm:t>
    </dgm:pt>
    <dgm:pt modelId="{48486C1C-F08B-47B6-838B-DE31D98733E1}">
      <dgm:prSet custT="1"/>
      <dgm:spPr/>
      <dgm:t>
        <a:bodyPr/>
        <a:lstStyle/>
        <a:p>
          <a:pPr rtl="0"/>
          <a:r>
            <a:rPr lang="es-ES_tradnl" sz="1600" dirty="0" smtClean="0">
              <a:solidFill>
                <a:schemeClr val="tx1">
                  <a:lumMod val="20000"/>
                  <a:lumOff val="80000"/>
                </a:schemeClr>
              </a:solidFill>
              <a:latin typeface="Comic Sans MS" pitchFamily="66" charset="0"/>
            </a:rPr>
            <a:t>Respeto a las personas privadas de libertad</a:t>
          </a:r>
          <a:endParaRPr lang="es-AR" sz="1600" dirty="0">
            <a:solidFill>
              <a:schemeClr val="tx1">
                <a:lumMod val="20000"/>
                <a:lumOff val="80000"/>
              </a:schemeClr>
            </a:solidFill>
            <a:latin typeface="Comic Sans MS" pitchFamily="66" charset="0"/>
          </a:endParaRPr>
        </a:p>
      </dgm:t>
    </dgm:pt>
    <dgm:pt modelId="{BFF76835-242B-43B8-A9E3-E7B461811882}" type="parTrans" cxnId="{3226464B-BCE2-4DED-9932-A8B1AC1D5F9C}">
      <dgm:prSet/>
      <dgm:spPr/>
      <dgm:t>
        <a:bodyPr/>
        <a:lstStyle/>
        <a:p>
          <a:endParaRPr lang="es-AR"/>
        </a:p>
      </dgm:t>
    </dgm:pt>
    <dgm:pt modelId="{67B6FF39-DFA0-4B77-B2F3-77A96EF92956}" type="sibTrans" cxnId="{3226464B-BCE2-4DED-9932-A8B1AC1D5F9C}">
      <dgm:prSet/>
      <dgm:spPr/>
      <dgm:t>
        <a:bodyPr/>
        <a:lstStyle/>
        <a:p>
          <a:endParaRPr lang="es-AR"/>
        </a:p>
      </dgm:t>
    </dgm:pt>
    <dgm:pt modelId="{9D11861D-49E4-4971-AB1E-5E66876BCF3A}">
      <dgm:prSet custT="1"/>
      <dgm:spPr/>
      <dgm:t>
        <a:bodyPr/>
        <a:lstStyle/>
        <a:p>
          <a:pPr rtl="0"/>
          <a:r>
            <a:rPr lang="es-ES_tradnl" sz="1400" dirty="0" smtClean="0">
              <a:solidFill>
                <a:schemeClr val="tx1">
                  <a:lumMod val="20000"/>
                  <a:lumOff val="80000"/>
                </a:schemeClr>
              </a:solidFill>
              <a:latin typeface="Comic Sans MS" pitchFamily="66" charset="0"/>
            </a:rPr>
            <a:t>Respeto a las autoridades y al personal encargado de los lugares de privación de libertad</a:t>
          </a:r>
          <a:endParaRPr lang="es-AR" sz="1400" dirty="0">
            <a:solidFill>
              <a:schemeClr val="tx1">
                <a:lumMod val="20000"/>
                <a:lumOff val="80000"/>
              </a:schemeClr>
            </a:solidFill>
            <a:latin typeface="Comic Sans MS" pitchFamily="66" charset="0"/>
          </a:endParaRPr>
        </a:p>
      </dgm:t>
    </dgm:pt>
    <dgm:pt modelId="{BED56531-1086-4F7E-8E06-3D40CA64C33C}" type="parTrans" cxnId="{1370A491-FB67-4BD5-833F-9F71C11A4E3D}">
      <dgm:prSet/>
      <dgm:spPr/>
      <dgm:t>
        <a:bodyPr/>
        <a:lstStyle/>
        <a:p>
          <a:endParaRPr lang="es-AR"/>
        </a:p>
      </dgm:t>
    </dgm:pt>
    <dgm:pt modelId="{47818948-7947-4C6F-8890-F5A9A650AFAD}" type="sibTrans" cxnId="{1370A491-FB67-4BD5-833F-9F71C11A4E3D}">
      <dgm:prSet/>
      <dgm:spPr/>
      <dgm:t>
        <a:bodyPr/>
        <a:lstStyle/>
        <a:p>
          <a:endParaRPr lang="es-AR"/>
        </a:p>
      </dgm:t>
    </dgm:pt>
    <dgm:pt modelId="{8D3DB7B8-34A5-48AE-8C53-7D0C2CD4E3FF}">
      <dgm:prSet custT="1"/>
      <dgm:spPr/>
      <dgm:t>
        <a:bodyPr/>
        <a:lstStyle/>
        <a:p>
          <a:pPr rtl="0"/>
          <a:r>
            <a:rPr lang="es-ES_tradnl" sz="2000" dirty="0" smtClean="0">
              <a:solidFill>
                <a:schemeClr val="tx1">
                  <a:lumMod val="20000"/>
                  <a:lumOff val="80000"/>
                </a:schemeClr>
              </a:solidFill>
              <a:latin typeface="Comic Sans MS" pitchFamily="66" charset="0"/>
            </a:rPr>
            <a:t>Tener credibilidad</a:t>
          </a:r>
          <a:endParaRPr lang="es-AR" sz="2000" dirty="0">
            <a:solidFill>
              <a:schemeClr val="tx1">
                <a:lumMod val="20000"/>
                <a:lumOff val="80000"/>
              </a:schemeClr>
            </a:solidFill>
            <a:latin typeface="Comic Sans MS" pitchFamily="66" charset="0"/>
          </a:endParaRPr>
        </a:p>
      </dgm:t>
    </dgm:pt>
    <dgm:pt modelId="{EECB47AE-AA78-4219-B379-DD00F6D1DCD9}" type="parTrans" cxnId="{43F9E2A5-5206-4221-AB1F-FD0134DFE379}">
      <dgm:prSet/>
      <dgm:spPr/>
      <dgm:t>
        <a:bodyPr/>
        <a:lstStyle/>
        <a:p>
          <a:endParaRPr lang="es-AR"/>
        </a:p>
      </dgm:t>
    </dgm:pt>
    <dgm:pt modelId="{7A672E3D-0A29-47D2-A32D-904DD6B43F3B}" type="sibTrans" cxnId="{43F9E2A5-5206-4221-AB1F-FD0134DFE379}">
      <dgm:prSet/>
      <dgm:spPr/>
      <dgm:t>
        <a:bodyPr/>
        <a:lstStyle/>
        <a:p>
          <a:endParaRPr lang="es-AR"/>
        </a:p>
      </dgm:t>
    </dgm:pt>
    <dgm:pt modelId="{80613F37-B6D7-4331-8726-F9E34FFD2D9C}">
      <dgm:prSet custT="1"/>
      <dgm:spPr/>
      <dgm:t>
        <a:bodyPr/>
        <a:lstStyle/>
        <a:p>
          <a:pPr rtl="0"/>
          <a:r>
            <a:rPr lang="es-ES_tradnl" sz="1400" dirty="0" smtClean="0">
              <a:solidFill>
                <a:schemeClr val="tx1">
                  <a:lumMod val="20000"/>
                  <a:lumOff val="80000"/>
                </a:schemeClr>
              </a:solidFill>
              <a:latin typeface="Comic Sans MS" pitchFamily="66" charset="0"/>
            </a:rPr>
            <a:t>Respetar la confidencialidad</a:t>
          </a:r>
          <a:endParaRPr lang="es-AR" sz="1400" dirty="0">
            <a:solidFill>
              <a:schemeClr val="tx1">
                <a:lumMod val="20000"/>
                <a:lumOff val="80000"/>
              </a:schemeClr>
            </a:solidFill>
            <a:latin typeface="Comic Sans MS" pitchFamily="66" charset="0"/>
          </a:endParaRPr>
        </a:p>
      </dgm:t>
    </dgm:pt>
    <dgm:pt modelId="{13C7746A-DC02-4DF6-AA18-F9B8535D4D40}" type="parTrans" cxnId="{01D5C1BB-654F-4F27-BF59-1580D1373AE6}">
      <dgm:prSet/>
      <dgm:spPr/>
      <dgm:t>
        <a:bodyPr/>
        <a:lstStyle/>
        <a:p>
          <a:endParaRPr lang="es-AR"/>
        </a:p>
      </dgm:t>
    </dgm:pt>
    <dgm:pt modelId="{98F5BF67-0FC8-4C33-ACD1-8F6620A72F02}" type="sibTrans" cxnId="{01D5C1BB-654F-4F27-BF59-1580D1373AE6}">
      <dgm:prSet/>
      <dgm:spPr/>
      <dgm:t>
        <a:bodyPr/>
        <a:lstStyle/>
        <a:p>
          <a:endParaRPr lang="es-AR"/>
        </a:p>
      </dgm:t>
    </dgm:pt>
    <dgm:pt modelId="{DE6981D3-3CC8-45C5-BA47-B3740F1E4113}">
      <dgm:prSet/>
      <dgm:spPr/>
      <dgm:t>
        <a:bodyPr/>
        <a:lstStyle/>
        <a:p>
          <a:pPr rtl="0"/>
          <a:r>
            <a:rPr lang="es-ES_tradnl" dirty="0" smtClean="0">
              <a:solidFill>
                <a:schemeClr val="tx1">
                  <a:lumMod val="20000"/>
                  <a:lumOff val="80000"/>
                </a:schemeClr>
              </a:solidFill>
              <a:latin typeface="Comic Sans MS" pitchFamily="66" charset="0"/>
            </a:rPr>
            <a:t>Respetar la seguridad</a:t>
          </a:r>
          <a:endParaRPr lang="es-AR" dirty="0">
            <a:solidFill>
              <a:schemeClr val="tx1">
                <a:lumMod val="20000"/>
                <a:lumOff val="80000"/>
              </a:schemeClr>
            </a:solidFill>
            <a:latin typeface="Comic Sans MS" pitchFamily="66" charset="0"/>
          </a:endParaRPr>
        </a:p>
      </dgm:t>
    </dgm:pt>
    <dgm:pt modelId="{23F3E272-8E69-485E-A590-7ECFD701CE72}" type="parTrans" cxnId="{08CB8559-2870-4B13-A0AC-6BE010E4355F}">
      <dgm:prSet/>
      <dgm:spPr/>
      <dgm:t>
        <a:bodyPr/>
        <a:lstStyle/>
        <a:p>
          <a:endParaRPr lang="es-AR"/>
        </a:p>
      </dgm:t>
    </dgm:pt>
    <dgm:pt modelId="{7F97F3C8-430E-4678-89D7-72E08BF9D809}" type="sibTrans" cxnId="{08CB8559-2870-4B13-A0AC-6BE010E4355F}">
      <dgm:prSet/>
      <dgm:spPr/>
      <dgm:t>
        <a:bodyPr/>
        <a:lstStyle/>
        <a:p>
          <a:endParaRPr lang="es-AR"/>
        </a:p>
      </dgm:t>
    </dgm:pt>
    <dgm:pt modelId="{FB0008CB-31F4-4CAF-83C1-E7F866E2F33A}" type="pres">
      <dgm:prSet presAssocID="{FF305A22-9F21-4AE2-B439-EEB643FDD6D2}" presName="composite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es-AR"/>
        </a:p>
      </dgm:t>
    </dgm:pt>
    <dgm:pt modelId="{A63E1710-7CE7-4443-AD2B-B9057E5E3DF7}" type="pres">
      <dgm:prSet presAssocID="{5151A6A9-4E6F-4B28-9A26-1E2C674B12C4}" presName="roof" presStyleLbl="dkBgShp" presStyleIdx="0" presStyleCnt="2"/>
      <dgm:spPr/>
      <dgm:t>
        <a:bodyPr/>
        <a:lstStyle/>
        <a:p>
          <a:endParaRPr lang="es-AR"/>
        </a:p>
      </dgm:t>
    </dgm:pt>
    <dgm:pt modelId="{DA698B4B-0264-4832-92D5-5B1B7ADC1AD8}" type="pres">
      <dgm:prSet presAssocID="{5151A6A9-4E6F-4B28-9A26-1E2C674B12C4}" presName="pillars" presStyleCnt="0"/>
      <dgm:spPr/>
    </dgm:pt>
    <dgm:pt modelId="{DEA69E35-57A3-471D-BD3D-C998B84523A9}" type="pres">
      <dgm:prSet presAssocID="{5151A6A9-4E6F-4B28-9A26-1E2C674B12C4}" presName="pillar1" presStyleLbl="node1" presStyleIdx="0" presStyleCnt="7">
        <dgm:presLayoutVars>
          <dgm:bulletEnabled val="1"/>
        </dgm:presLayoutVars>
      </dgm:prSet>
      <dgm:spPr/>
      <dgm:t>
        <a:bodyPr/>
        <a:lstStyle/>
        <a:p>
          <a:endParaRPr lang="es-AR"/>
        </a:p>
      </dgm:t>
    </dgm:pt>
    <dgm:pt modelId="{FC484CF3-D07B-4979-A100-B8795C58E57E}" type="pres">
      <dgm:prSet presAssocID="{645AAEE1-7323-4643-A26C-FE7633F77314}" presName="pillarX" presStyleLbl="node1" presStyleIdx="1" presStyleCnt="7">
        <dgm:presLayoutVars>
          <dgm:bulletEnabled val="1"/>
        </dgm:presLayoutVars>
      </dgm:prSet>
      <dgm:spPr/>
      <dgm:t>
        <a:bodyPr/>
        <a:lstStyle/>
        <a:p>
          <a:endParaRPr lang="es-AR"/>
        </a:p>
      </dgm:t>
    </dgm:pt>
    <dgm:pt modelId="{A117644F-6BF2-4036-AC60-F15DF836474A}" type="pres">
      <dgm:prSet presAssocID="{48486C1C-F08B-47B6-838B-DE31D98733E1}" presName="pillarX" presStyleLbl="node1" presStyleIdx="2" presStyleCnt="7" custLinFactNeighborX="2966" custLinFactNeighborY="-1159">
        <dgm:presLayoutVars>
          <dgm:bulletEnabled val="1"/>
        </dgm:presLayoutVars>
      </dgm:prSet>
      <dgm:spPr/>
      <dgm:t>
        <a:bodyPr/>
        <a:lstStyle/>
        <a:p>
          <a:endParaRPr lang="es-AR"/>
        </a:p>
      </dgm:t>
    </dgm:pt>
    <dgm:pt modelId="{ACDB4846-78FB-4C37-8134-82312DA94FF5}" type="pres">
      <dgm:prSet presAssocID="{9D11861D-49E4-4971-AB1E-5E66876BCF3A}" presName="pillarX" presStyleLbl="node1" presStyleIdx="3" presStyleCnt="7">
        <dgm:presLayoutVars>
          <dgm:bulletEnabled val="1"/>
        </dgm:presLayoutVars>
      </dgm:prSet>
      <dgm:spPr/>
      <dgm:t>
        <a:bodyPr/>
        <a:lstStyle/>
        <a:p>
          <a:endParaRPr lang="es-AR"/>
        </a:p>
      </dgm:t>
    </dgm:pt>
    <dgm:pt modelId="{48D9A163-9A6F-4FF0-ACC3-BD81B10B41EC}" type="pres">
      <dgm:prSet presAssocID="{8D3DB7B8-34A5-48AE-8C53-7D0C2CD4E3FF}" presName="pillarX" presStyleLbl="node1" presStyleIdx="4" presStyleCnt="7">
        <dgm:presLayoutVars>
          <dgm:bulletEnabled val="1"/>
        </dgm:presLayoutVars>
      </dgm:prSet>
      <dgm:spPr/>
      <dgm:t>
        <a:bodyPr/>
        <a:lstStyle/>
        <a:p>
          <a:endParaRPr lang="es-AR"/>
        </a:p>
      </dgm:t>
    </dgm:pt>
    <dgm:pt modelId="{ADF1CFB0-5C6F-4B29-A54E-A18EDC1892E5}" type="pres">
      <dgm:prSet presAssocID="{80613F37-B6D7-4331-8726-F9E34FFD2D9C}" presName="pillarX" presStyleLbl="node1" presStyleIdx="5" presStyleCnt="7">
        <dgm:presLayoutVars>
          <dgm:bulletEnabled val="1"/>
        </dgm:presLayoutVars>
      </dgm:prSet>
      <dgm:spPr/>
      <dgm:t>
        <a:bodyPr/>
        <a:lstStyle/>
        <a:p>
          <a:endParaRPr lang="es-AR"/>
        </a:p>
      </dgm:t>
    </dgm:pt>
    <dgm:pt modelId="{6E94513E-0DCA-4C6F-9605-236F51BC7E87}" type="pres">
      <dgm:prSet presAssocID="{DE6981D3-3CC8-45C5-BA47-B3740F1E4113}" presName="pillarX" presStyleLbl="node1" presStyleIdx="6" presStyleCnt="7">
        <dgm:presLayoutVars>
          <dgm:bulletEnabled val="1"/>
        </dgm:presLayoutVars>
      </dgm:prSet>
      <dgm:spPr/>
      <dgm:t>
        <a:bodyPr/>
        <a:lstStyle/>
        <a:p>
          <a:endParaRPr lang="es-AR"/>
        </a:p>
      </dgm:t>
    </dgm:pt>
    <dgm:pt modelId="{70483229-FF7D-4133-B49E-1FFA964965A9}" type="pres">
      <dgm:prSet presAssocID="{5151A6A9-4E6F-4B28-9A26-1E2C674B12C4}" presName="base" presStyleLbl="dkBgShp" presStyleIdx="1" presStyleCnt="2"/>
      <dgm:spPr/>
    </dgm:pt>
  </dgm:ptLst>
  <dgm:cxnLst>
    <dgm:cxn modelId="{01D5C1BB-654F-4F27-BF59-1580D1373AE6}" srcId="{5151A6A9-4E6F-4B28-9A26-1E2C674B12C4}" destId="{80613F37-B6D7-4331-8726-F9E34FFD2D9C}" srcOrd="5" destOrd="0" parTransId="{13C7746A-DC02-4DF6-AA18-F9B8535D4D40}" sibTransId="{98F5BF67-0FC8-4C33-ACD1-8F6620A72F02}"/>
    <dgm:cxn modelId="{43F9E2A5-5206-4221-AB1F-FD0134DFE379}" srcId="{5151A6A9-4E6F-4B28-9A26-1E2C674B12C4}" destId="{8D3DB7B8-34A5-48AE-8C53-7D0C2CD4E3FF}" srcOrd="4" destOrd="0" parTransId="{EECB47AE-AA78-4219-B379-DD00F6D1DCD9}" sibTransId="{7A672E3D-0A29-47D2-A32D-904DD6B43F3B}"/>
    <dgm:cxn modelId="{8652C293-4BA7-4D62-BF03-E03B7BE590A8}" type="presOf" srcId="{CC04716C-2198-4870-B59E-4537D12CF325}" destId="{DEA69E35-57A3-471D-BD3D-C998B84523A9}" srcOrd="0" destOrd="0" presId="urn:microsoft.com/office/officeart/2005/8/layout/hList3"/>
    <dgm:cxn modelId="{4F480390-358D-4252-A17F-877D8F930CB6}" srcId="{FF305A22-9F21-4AE2-B439-EEB643FDD6D2}" destId="{5151A6A9-4E6F-4B28-9A26-1E2C674B12C4}" srcOrd="0" destOrd="0" parTransId="{22C659D6-4B7D-459E-9EF7-28DDD961CAE2}" sibTransId="{31F4BB61-CBFF-4EB8-A8BD-E347AF3DE074}"/>
    <dgm:cxn modelId="{17790267-AAEF-400B-ABB7-8CF3A574C6F0}" type="presOf" srcId="{645AAEE1-7323-4643-A26C-FE7633F77314}" destId="{FC484CF3-D07B-4979-A100-B8795C58E57E}" srcOrd="0" destOrd="0" presId="urn:microsoft.com/office/officeart/2005/8/layout/hList3"/>
    <dgm:cxn modelId="{08CB8559-2870-4B13-A0AC-6BE010E4355F}" srcId="{5151A6A9-4E6F-4B28-9A26-1E2C674B12C4}" destId="{DE6981D3-3CC8-45C5-BA47-B3740F1E4113}" srcOrd="6" destOrd="0" parTransId="{23F3E272-8E69-485E-A590-7ECFD701CE72}" sibTransId="{7F97F3C8-430E-4678-89D7-72E08BF9D809}"/>
    <dgm:cxn modelId="{E38E2A3B-E171-41B1-9C84-C82FFABA281D}" type="presOf" srcId="{8D3DB7B8-34A5-48AE-8C53-7D0C2CD4E3FF}" destId="{48D9A163-9A6F-4FF0-ACC3-BD81B10B41EC}" srcOrd="0" destOrd="0" presId="urn:microsoft.com/office/officeart/2005/8/layout/hList3"/>
    <dgm:cxn modelId="{E6071296-56D4-4BCB-9817-D035C8CEF87F}" type="presOf" srcId="{48486C1C-F08B-47B6-838B-DE31D98733E1}" destId="{A117644F-6BF2-4036-AC60-F15DF836474A}" srcOrd="0" destOrd="0" presId="urn:microsoft.com/office/officeart/2005/8/layout/hList3"/>
    <dgm:cxn modelId="{C63C7892-752A-4F0B-9AE5-84137A8C1B1A}" type="presOf" srcId="{5151A6A9-4E6F-4B28-9A26-1E2C674B12C4}" destId="{A63E1710-7CE7-4443-AD2B-B9057E5E3DF7}" srcOrd="0" destOrd="0" presId="urn:microsoft.com/office/officeart/2005/8/layout/hList3"/>
    <dgm:cxn modelId="{1370A491-FB67-4BD5-833F-9F71C11A4E3D}" srcId="{5151A6A9-4E6F-4B28-9A26-1E2C674B12C4}" destId="{9D11861D-49E4-4971-AB1E-5E66876BCF3A}" srcOrd="3" destOrd="0" parTransId="{BED56531-1086-4F7E-8E06-3D40CA64C33C}" sibTransId="{47818948-7947-4C6F-8890-F5A9A650AFAD}"/>
    <dgm:cxn modelId="{2937E900-4489-4AA3-8329-79288ADD1E81}" type="presOf" srcId="{80613F37-B6D7-4331-8726-F9E34FFD2D9C}" destId="{ADF1CFB0-5C6F-4B29-A54E-A18EDC1892E5}" srcOrd="0" destOrd="0" presId="urn:microsoft.com/office/officeart/2005/8/layout/hList3"/>
    <dgm:cxn modelId="{694EB8ED-37A3-4C35-80EE-929EB3D7BFD9}" srcId="{5151A6A9-4E6F-4B28-9A26-1E2C674B12C4}" destId="{645AAEE1-7323-4643-A26C-FE7633F77314}" srcOrd="1" destOrd="0" parTransId="{F0F253D0-9DF5-440E-8A54-303814307410}" sibTransId="{5B293EC0-8099-4E79-A435-61A23534ACB1}"/>
    <dgm:cxn modelId="{6F19EF87-E350-436E-A4CD-7CBC47C04414}" type="presOf" srcId="{DE6981D3-3CC8-45C5-BA47-B3740F1E4113}" destId="{6E94513E-0DCA-4C6F-9605-236F51BC7E87}" srcOrd="0" destOrd="0" presId="urn:microsoft.com/office/officeart/2005/8/layout/hList3"/>
    <dgm:cxn modelId="{3226464B-BCE2-4DED-9932-A8B1AC1D5F9C}" srcId="{5151A6A9-4E6F-4B28-9A26-1E2C674B12C4}" destId="{48486C1C-F08B-47B6-838B-DE31D98733E1}" srcOrd="2" destOrd="0" parTransId="{BFF76835-242B-43B8-A9E3-E7B461811882}" sibTransId="{67B6FF39-DFA0-4B77-B2F3-77A96EF92956}"/>
    <dgm:cxn modelId="{C0B2A4C3-4D0A-4A85-BE54-BCD3864A2AD1}" type="presOf" srcId="{9D11861D-49E4-4971-AB1E-5E66876BCF3A}" destId="{ACDB4846-78FB-4C37-8134-82312DA94FF5}" srcOrd="0" destOrd="0" presId="urn:microsoft.com/office/officeart/2005/8/layout/hList3"/>
    <dgm:cxn modelId="{3C7D948A-A952-4A16-999C-709B39B92583}" type="presOf" srcId="{FF305A22-9F21-4AE2-B439-EEB643FDD6D2}" destId="{FB0008CB-31F4-4CAF-83C1-E7F866E2F33A}" srcOrd="0" destOrd="0" presId="urn:microsoft.com/office/officeart/2005/8/layout/hList3"/>
    <dgm:cxn modelId="{DC36B7E1-9964-425E-AD42-93A3419F6D35}" srcId="{5151A6A9-4E6F-4B28-9A26-1E2C674B12C4}" destId="{CC04716C-2198-4870-B59E-4537D12CF325}" srcOrd="0" destOrd="0" parTransId="{04CD156C-A062-41A4-B9CB-39BF403B7984}" sibTransId="{44C078E0-E2A6-4C5D-95D0-CF8E9E6BD7D2}"/>
    <dgm:cxn modelId="{A238C04C-BDC6-416F-ABB7-BEFC178F7331}" type="presParOf" srcId="{FB0008CB-31F4-4CAF-83C1-E7F866E2F33A}" destId="{A63E1710-7CE7-4443-AD2B-B9057E5E3DF7}" srcOrd="0" destOrd="0" presId="urn:microsoft.com/office/officeart/2005/8/layout/hList3"/>
    <dgm:cxn modelId="{B4201FD7-0A87-406B-91C6-9D7E01FCB9C2}" type="presParOf" srcId="{FB0008CB-31F4-4CAF-83C1-E7F866E2F33A}" destId="{DA698B4B-0264-4832-92D5-5B1B7ADC1AD8}" srcOrd="1" destOrd="0" presId="urn:microsoft.com/office/officeart/2005/8/layout/hList3"/>
    <dgm:cxn modelId="{43F17915-DBEC-4FE5-8357-8F6786319428}" type="presParOf" srcId="{DA698B4B-0264-4832-92D5-5B1B7ADC1AD8}" destId="{DEA69E35-57A3-471D-BD3D-C998B84523A9}" srcOrd="0" destOrd="0" presId="urn:microsoft.com/office/officeart/2005/8/layout/hList3"/>
    <dgm:cxn modelId="{82EBB39C-A96D-4559-B482-D4C071A6E1B9}" type="presParOf" srcId="{DA698B4B-0264-4832-92D5-5B1B7ADC1AD8}" destId="{FC484CF3-D07B-4979-A100-B8795C58E57E}" srcOrd="1" destOrd="0" presId="urn:microsoft.com/office/officeart/2005/8/layout/hList3"/>
    <dgm:cxn modelId="{B66AC830-E6C4-4BFB-9D0B-666DD7D8A45E}" type="presParOf" srcId="{DA698B4B-0264-4832-92D5-5B1B7ADC1AD8}" destId="{A117644F-6BF2-4036-AC60-F15DF836474A}" srcOrd="2" destOrd="0" presId="urn:microsoft.com/office/officeart/2005/8/layout/hList3"/>
    <dgm:cxn modelId="{C214B68C-90AB-49D2-B48E-336955172F02}" type="presParOf" srcId="{DA698B4B-0264-4832-92D5-5B1B7ADC1AD8}" destId="{ACDB4846-78FB-4C37-8134-82312DA94FF5}" srcOrd="3" destOrd="0" presId="urn:microsoft.com/office/officeart/2005/8/layout/hList3"/>
    <dgm:cxn modelId="{A76FF07D-82E0-4222-93DF-C200B843F009}" type="presParOf" srcId="{DA698B4B-0264-4832-92D5-5B1B7ADC1AD8}" destId="{48D9A163-9A6F-4FF0-ACC3-BD81B10B41EC}" srcOrd="4" destOrd="0" presId="urn:microsoft.com/office/officeart/2005/8/layout/hList3"/>
    <dgm:cxn modelId="{B4A45BB6-331E-4D61-A477-B80F94364CC7}" type="presParOf" srcId="{DA698B4B-0264-4832-92D5-5B1B7ADC1AD8}" destId="{ADF1CFB0-5C6F-4B29-A54E-A18EDC1892E5}" srcOrd="5" destOrd="0" presId="urn:microsoft.com/office/officeart/2005/8/layout/hList3"/>
    <dgm:cxn modelId="{AAA0587F-B7A7-4426-A352-F736F6212F35}" type="presParOf" srcId="{DA698B4B-0264-4832-92D5-5B1B7ADC1AD8}" destId="{6E94513E-0DCA-4C6F-9605-236F51BC7E87}" srcOrd="6" destOrd="0" presId="urn:microsoft.com/office/officeart/2005/8/layout/hList3"/>
    <dgm:cxn modelId="{068A73F0-77C8-4116-938C-8F4B79E58975}" type="presParOf" srcId="{FB0008CB-31F4-4CAF-83C1-E7F866E2F33A}" destId="{70483229-FF7D-4133-B49E-1FFA964965A9}" srcOrd="2" destOrd="0" presId="urn:microsoft.com/office/officeart/2005/8/layout/hLis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4A7CAFF-4D17-4875-84E8-FDE5E7658B2A}">
      <dsp:nvSpPr>
        <dsp:cNvPr id="0" name=""/>
        <dsp:cNvSpPr/>
      </dsp:nvSpPr>
      <dsp:spPr>
        <a:xfrm>
          <a:off x="0" y="54866"/>
          <a:ext cx="8229600" cy="1302210"/>
        </a:xfrm>
        <a:prstGeom prst="round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15000"/>
                <a:satMod val="180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shade val="45000"/>
                <a:satMod val="170000"/>
              </a:schemeClr>
            </a:gs>
            <a:gs pos="70000">
              <a:schemeClr val="accent5">
                <a:hueOff val="0"/>
                <a:satOff val="0"/>
                <a:lumOff val="0"/>
                <a:alphaOff val="0"/>
                <a:tint val="99000"/>
                <a:shade val="65000"/>
                <a:satMod val="155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63500" dist="25400" dir="5400000" rotWithShape="0">
            <a:srgbClr val="000000">
              <a:alpha val="43000"/>
            </a:srgbClr>
          </a:outerShdw>
        </a:effectLst>
        <a:scene3d>
          <a:camera prst="orthographicFront">
            <a:rot lat="0" lon="0" rev="0"/>
          </a:camera>
          <a:lightRig rig="glow" dir="t">
            <a:rot lat="0" lon="0" rev="13200000"/>
          </a:lightRig>
        </a:scene3d>
        <a:sp3d prstMaterial="dkEdge">
          <a:bevelT w="63500" h="508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2100" kern="1200" dirty="0" smtClean="0">
              <a:solidFill>
                <a:schemeClr val="tx1">
                  <a:lumMod val="20000"/>
                  <a:lumOff val="80000"/>
                </a:schemeClr>
              </a:solidFill>
              <a:latin typeface="Comic Sans MS" pitchFamily="66" charset="0"/>
            </a:rPr>
            <a:t>La Guía Regional para la Defensa Pública y la Protección Integral de las personas privadas de libertad y su Memoria Explicativa</a:t>
          </a:r>
          <a:endParaRPr lang="es-AR" sz="2100" kern="1200" dirty="0">
            <a:solidFill>
              <a:schemeClr val="tx1">
                <a:lumMod val="20000"/>
                <a:lumOff val="80000"/>
              </a:schemeClr>
            </a:solidFill>
            <a:latin typeface="Comic Sans MS" pitchFamily="66" charset="0"/>
          </a:endParaRPr>
        </a:p>
      </dsp:txBody>
      <dsp:txXfrm>
        <a:off x="63569" y="118435"/>
        <a:ext cx="8102462" cy="1175072"/>
      </dsp:txXfrm>
    </dsp:sp>
    <dsp:sp modelId="{F44E1E0C-4710-4701-88D9-922FF17F4A82}">
      <dsp:nvSpPr>
        <dsp:cNvPr id="0" name=""/>
        <dsp:cNvSpPr/>
      </dsp:nvSpPr>
      <dsp:spPr>
        <a:xfrm>
          <a:off x="0" y="1417556"/>
          <a:ext cx="8229600" cy="1302210"/>
        </a:xfrm>
        <a:prstGeom prst="roundRect">
          <a:avLst/>
        </a:prstGeom>
        <a:gradFill rotWithShape="0">
          <a:gsLst>
            <a:gs pos="0">
              <a:schemeClr val="accent5">
                <a:hueOff val="-6116806"/>
                <a:satOff val="42038"/>
                <a:lumOff val="-4118"/>
                <a:alphaOff val="0"/>
                <a:shade val="15000"/>
                <a:satMod val="180000"/>
              </a:schemeClr>
            </a:gs>
            <a:gs pos="50000">
              <a:schemeClr val="accent5">
                <a:hueOff val="-6116806"/>
                <a:satOff val="42038"/>
                <a:lumOff val="-4118"/>
                <a:alphaOff val="0"/>
                <a:shade val="45000"/>
                <a:satMod val="170000"/>
              </a:schemeClr>
            </a:gs>
            <a:gs pos="70000">
              <a:schemeClr val="accent5">
                <a:hueOff val="-6116806"/>
                <a:satOff val="42038"/>
                <a:lumOff val="-4118"/>
                <a:alphaOff val="0"/>
                <a:tint val="99000"/>
                <a:shade val="65000"/>
                <a:satMod val="155000"/>
              </a:schemeClr>
            </a:gs>
            <a:gs pos="100000">
              <a:schemeClr val="accent5">
                <a:hueOff val="-6116806"/>
                <a:satOff val="42038"/>
                <a:lumOff val="-4118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63500" dist="25400" dir="5400000" rotWithShape="0">
            <a:srgbClr val="000000">
              <a:alpha val="43000"/>
            </a:srgbClr>
          </a:outerShdw>
        </a:effectLst>
        <a:scene3d>
          <a:camera prst="orthographicFront">
            <a:rot lat="0" lon="0" rev="0"/>
          </a:camera>
          <a:lightRig rig="glow" dir="t">
            <a:rot lat="0" lon="0" rev="13200000"/>
          </a:lightRig>
        </a:scene3d>
        <a:sp3d prstMaterial="dkEdge">
          <a:bevelT w="63500" h="508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2100" kern="1200" dirty="0" smtClean="0">
              <a:solidFill>
                <a:schemeClr val="tx1">
                  <a:lumMod val="20000"/>
                  <a:lumOff val="80000"/>
                </a:schemeClr>
              </a:solidFill>
              <a:latin typeface="Comic Sans MS" pitchFamily="66" charset="0"/>
            </a:rPr>
            <a:t>La obligación de Protocolización de los arts. 71 y 76 de la Guía</a:t>
          </a:r>
          <a:endParaRPr lang="es-AR" sz="2100" kern="1200" dirty="0">
            <a:solidFill>
              <a:schemeClr val="tx1">
                <a:lumMod val="20000"/>
                <a:lumOff val="80000"/>
              </a:schemeClr>
            </a:solidFill>
            <a:latin typeface="Comic Sans MS" pitchFamily="66" charset="0"/>
          </a:endParaRPr>
        </a:p>
      </dsp:txBody>
      <dsp:txXfrm>
        <a:off x="63569" y="1481125"/>
        <a:ext cx="8102462" cy="1175072"/>
      </dsp:txXfrm>
    </dsp:sp>
    <dsp:sp modelId="{22001CCE-3DB1-404D-8489-8B34BBD6C551}">
      <dsp:nvSpPr>
        <dsp:cNvPr id="0" name=""/>
        <dsp:cNvSpPr/>
      </dsp:nvSpPr>
      <dsp:spPr>
        <a:xfrm>
          <a:off x="0" y="2780246"/>
          <a:ext cx="8229600" cy="1302210"/>
        </a:xfrm>
        <a:prstGeom prst="roundRect">
          <a:avLst/>
        </a:prstGeom>
        <a:gradFill rotWithShape="0">
          <a:gsLst>
            <a:gs pos="0">
              <a:schemeClr val="accent5">
                <a:hueOff val="-12233612"/>
                <a:satOff val="84076"/>
                <a:lumOff val="-8236"/>
                <a:alphaOff val="0"/>
                <a:shade val="15000"/>
                <a:satMod val="180000"/>
              </a:schemeClr>
            </a:gs>
            <a:gs pos="50000">
              <a:schemeClr val="accent5">
                <a:hueOff val="-12233612"/>
                <a:satOff val="84076"/>
                <a:lumOff val="-8236"/>
                <a:alphaOff val="0"/>
                <a:shade val="45000"/>
                <a:satMod val="170000"/>
              </a:schemeClr>
            </a:gs>
            <a:gs pos="70000">
              <a:schemeClr val="accent5">
                <a:hueOff val="-12233612"/>
                <a:satOff val="84076"/>
                <a:lumOff val="-8236"/>
                <a:alphaOff val="0"/>
                <a:tint val="99000"/>
                <a:shade val="65000"/>
                <a:satMod val="155000"/>
              </a:schemeClr>
            </a:gs>
            <a:gs pos="100000">
              <a:schemeClr val="accent5">
                <a:hueOff val="-12233612"/>
                <a:satOff val="84076"/>
                <a:lumOff val="-8236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63500" dist="25400" dir="5400000" rotWithShape="0">
            <a:srgbClr val="000000">
              <a:alpha val="43000"/>
            </a:srgbClr>
          </a:outerShdw>
        </a:effectLst>
        <a:scene3d>
          <a:camera prst="orthographicFront">
            <a:rot lat="0" lon="0" rev="0"/>
          </a:camera>
          <a:lightRig rig="glow" dir="t">
            <a:rot lat="0" lon="0" rev="13200000"/>
          </a:lightRig>
        </a:scene3d>
        <a:sp3d prstMaterial="dkEdge">
          <a:bevelT w="63500" h="508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2100" kern="1200" dirty="0" smtClean="0">
              <a:solidFill>
                <a:schemeClr val="tx1">
                  <a:lumMod val="20000"/>
                  <a:lumOff val="80000"/>
                </a:schemeClr>
              </a:solidFill>
              <a:latin typeface="Comic Sans MS" pitchFamily="66" charset="0"/>
            </a:rPr>
            <a:t>Los Manuales de Monitoreo de Derechos Humanos en los Centros de Privación de Libertad por parte de las Defensorías Públicas –Visitas Generales- y –Visitas individuales-</a:t>
          </a:r>
          <a:endParaRPr lang="es-AR" sz="2100" kern="1200" dirty="0">
            <a:solidFill>
              <a:schemeClr val="tx1">
                <a:lumMod val="20000"/>
                <a:lumOff val="80000"/>
              </a:schemeClr>
            </a:solidFill>
            <a:latin typeface="Comic Sans MS" pitchFamily="66" charset="0"/>
          </a:endParaRPr>
        </a:p>
      </dsp:txBody>
      <dsp:txXfrm>
        <a:off x="63569" y="2843815"/>
        <a:ext cx="8102462" cy="1175072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E7FCF5E-1B5F-45CB-B5E1-554693D89CCA}">
      <dsp:nvSpPr>
        <dsp:cNvPr id="0" name=""/>
        <dsp:cNvSpPr/>
      </dsp:nvSpPr>
      <dsp:spPr>
        <a:xfrm>
          <a:off x="2157208" y="3802"/>
          <a:ext cx="702505" cy="702505"/>
        </a:xfrm>
        <a:prstGeom prst="ellipse">
          <a:avLst/>
        </a:prstGeom>
        <a:gradFill rotWithShape="0">
          <a:gsLst>
            <a:gs pos="0">
              <a:schemeClr val="accent5">
                <a:alpha val="50000"/>
                <a:hueOff val="0"/>
                <a:satOff val="0"/>
                <a:lumOff val="0"/>
                <a:alphaOff val="0"/>
                <a:shade val="15000"/>
                <a:satMod val="180000"/>
              </a:schemeClr>
            </a:gs>
            <a:gs pos="50000">
              <a:schemeClr val="accent5">
                <a:alpha val="50000"/>
                <a:hueOff val="0"/>
                <a:satOff val="0"/>
                <a:lumOff val="0"/>
                <a:alphaOff val="0"/>
                <a:shade val="45000"/>
                <a:satMod val="170000"/>
              </a:schemeClr>
            </a:gs>
            <a:gs pos="70000">
              <a:schemeClr val="accent5">
                <a:alpha val="50000"/>
                <a:hueOff val="0"/>
                <a:satOff val="0"/>
                <a:lumOff val="0"/>
                <a:alphaOff val="0"/>
                <a:tint val="99000"/>
                <a:shade val="65000"/>
                <a:satMod val="155000"/>
              </a:schemeClr>
            </a:gs>
            <a:gs pos="100000">
              <a:schemeClr val="accent5">
                <a:alpha val="50000"/>
                <a:hueOff val="0"/>
                <a:satOff val="0"/>
                <a:lumOff val="0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63500" dist="25400" dir="5400000" rotWithShape="0">
            <a:srgbClr val="000000">
              <a:alpha val="43000"/>
            </a:srgbClr>
          </a:outerShdw>
        </a:effectLst>
        <a:scene3d>
          <a:camera prst="orthographicFront">
            <a:rot lat="0" lon="0" rev="0"/>
          </a:camera>
          <a:lightRig rig="glow" dir="t">
            <a:rot lat="0" lon="0" rev="13200000"/>
          </a:lightRig>
        </a:scene3d>
        <a:sp3d prstMaterial="dkEdge">
          <a:bevelT w="63500" h="508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tx1"/>
        </a:fontRef>
      </dsp:style>
    </dsp:sp>
    <dsp:sp modelId="{BB11F114-889F-48F5-9A10-37287F53B127}">
      <dsp:nvSpPr>
        <dsp:cNvPr id="0" name=""/>
        <dsp:cNvSpPr/>
      </dsp:nvSpPr>
      <dsp:spPr>
        <a:xfrm>
          <a:off x="2508460" y="3802"/>
          <a:ext cx="3748124" cy="70250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25400" rIns="0" bIns="25400" numCol="1" spcCol="1270" anchor="ctr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2000" b="0" kern="1200" dirty="0" smtClean="0">
              <a:solidFill>
                <a:schemeClr val="bg1"/>
              </a:solidFill>
              <a:latin typeface="Comic Sans MS" pitchFamily="66" charset="0"/>
            </a:rPr>
            <a:t>Ser consistente, persistente y paciente</a:t>
          </a:r>
          <a:endParaRPr lang="es-AR" sz="2000" b="0" kern="1200" dirty="0">
            <a:solidFill>
              <a:schemeClr val="bg1"/>
            </a:solidFill>
            <a:latin typeface="Comic Sans MS" pitchFamily="66" charset="0"/>
          </a:endParaRPr>
        </a:p>
      </dsp:txBody>
      <dsp:txXfrm>
        <a:off x="2508460" y="3802"/>
        <a:ext cx="3748124" cy="702505"/>
      </dsp:txXfrm>
    </dsp:sp>
    <dsp:sp modelId="{724EB76F-4093-408E-8397-C5A5C2C63635}">
      <dsp:nvSpPr>
        <dsp:cNvPr id="0" name=""/>
        <dsp:cNvSpPr/>
      </dsp:nvSpPr>
      <dsp:spPr>
        <a:xfrm>
          <a:off x="2157208" y="706307"/>
          <a:ext cx="702505" cy="702505"/>
        </a:xfrm>
        <a:prstGeom prst="ellipse">
          <a:avLst/>
        </a:prstGeom>
        <a:gradFill rotWithShape="0">
          <a:gsLst>
            <a:gs pos="0">
              <a:schemeClr val="accent5">
                <a:alpha val="50000"/>
                <a:hueOff val="-2038935"/>
                <a:satOff val="14013"/>
                <a:lumOff val="-1373"/>
                <a:alphaOff val="0"/>
                <a:shade val="15000"/>
                <a:satMod val="180000"/>
              </a:schemeClr>
            </a:gs>
            <a:gs pos="50000">
              <a:schemeClr val="accent5">
                <a:alpha val="50000"/>
                <a:hueOff val="-2038935"/>
                <a:satOff val="14013"/>
                <a:lumOff val="-1373"/>
                <a:alphaOff val="0"/>
                <a:shade val="45000"/>
                <a:satMod val="170000"/>
              </a:schemeClr>
            </a:gs>
            <a:gs pos="70000">
              <a:schemeClr val="accent5">
                <a:alpha val="50000"/>
                <a:hueOff val="-2038935"/>
                <a:satOff val="14013"/>
                <a:lumOff val="-1373"/>
                <a:alphaOff val="0"/>
                <a:tint val="99000"/>
                <a:shade val="65000"/>
                <a:satMod val="155000"/>
              </a:schemeClr>
            </a:gs>
            <a:gs pos="100000">
              <a:schemeClr val="accent5">
                <a:alpha val="50000"/>
                <a:hueOff val="-2038935"/>
                <a:satOff val="14013"/>
                <a:lumOff val="-1373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63500" dist="25400" dir="5400000" rotWithShape="0">
            <a:srgbClr val="000000">
              <a:alpha val="43000"/>
            </a:srgbClr>
          </a:outerShdw>
        </a:effectLst>
        <a:scene3d>
          <a:camera prst="orthographicFront">
            <a:rot lat="0" lon="0" rev="0"/>
          </a:camera>
          <a:lightRig rig="glow" dir="t">
            <a:rot lat="0" lon="0" rev="13200000"/>
          </a:lightRig>
        </a:scene3d>
        <a:sp3d prstMaterial="dkEdge">
          <a:bevelT w="63500" h="508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tx1"/>
        </a:fontRef>
      </dsp:style>
    </dsp:sp>
    <dsp:sp modelId="{35F0D0C2-5B0E-4D6F-9CF5-5FA2A9767A62}">
      <dsp:nvSpPr>
        <dsp:cNvPr id="0" name=""/>
        <dsp:cNvSpPr/>
      </dsp:nvSpPr>
      <dsp:spPr>
        <a:xfrm>
          <a:off x="2508460" y="706307"/>
          <a:ext cx="3748124" cy="70250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25400" rIns="0" bIns="25400" numCol="1" spcCol="1270" anchor="ctr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2000" b="0" kern="1200" dirty="0" smtClean="0">
              <a:solidFill>
                <a:schemeClr val="bg1"/>
              </a:solidFill>
              <a:latin typeface="Comic Sans MS" pitchFamily="66" charset="0"/>
            </a:rPr>
            <a:t>Ser exactos y precisos</a:t>
          </a:r>
          <a:endParaRPr lang="es-AR" sz="2000" b="0" kern="1200" dirty="0">
            <a:solidFill>
              <a:schemeClr val="bg1"/>
            </a:solidFill>
            <a:latin typeface="Comic Sans MS" pitchFamily="66" charset="0"/>
          </a:endParaRPr>
        </a:p>
      </dsp:txBody>
      <dsp:txXfrm>
        <a:off x="2508460" y="706307"/>
        <a:ext cx="3748124" cy="702505"/>
      </dsp:txXfrm>
    </dsp:sp>
    <dsp:sp modelId="{1D4ECA2F-9542-490C-8685-CA653B597C0F}">
      <dsp:nvSpPr>
        <dsp:cNvPr id="0" name=""/>
        <dsp:cNvSpPr/>
      </dsp:nvSpPr>
      <dsp:spPr>
        <a:xfrm>
          <a:off x="2157208" y="1408813"/>
          <a:ext cx="702505" cy="702505"/>
        </a:xfrm>
        <a:prstGeom prst="ellipse">
          <a:avLst/>
        </a:prstGeom>
        <a:gradFill rotWithShape="0">
          <a:gsLst>
            <a:gs pos="0">
              <a:schemeClr val="accent5">
                <a:alpha val="50000"/>
                <a:hueOff val="-4077871"/>
                <a:satOff val="28025"/>
                <a:lumOff val="-2745"/>
                <a:alphaOff val="0"/>
                <a:shade val="15000"/>
                <a:satMod val="180000"/>
              </a:schemeClr>
            </a:gs>
            <a:gs pos="50000">
              <a:schemeClr val="accent5">
                <a:alpha val="50000"/>
                <a:hueOff val="-4077871"/>
                <a:satOff val="28025"/>
                <a:lumOff val="-2745"/>
                <a:alphaOff val="0"/>
                <a:shade val="45000"/>
                <a:satMod val="170000"/>
              </a:schemeClr>
            </a:gs>
            <a:gs pos="70000">
              <a:schemeClr val="accent5">
                <a:alpha val="50000"/>
                <a:hueOff val="-4077871"/>
                <a:satOff val="28025"/>
                <a:lumOff val="-2745"/>
                <a:alphaOff val="0"/>
                <a:tint val="99000"/>
                <a:shade val="65000"/>
                <a:satMod val="155000"/>
              </a:schemeClr>
            </a:gs>
            <a:gs pos="100000">
              <a:schemeClr val="accent5">
                <a:alpha val="50000"/>
                <a:hueOff val="-4077871"/>
                <a:satOff val="28025"/>
                <a:lumOff val="-2745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63500" dist="25400" dir="5400000" rotWithShape="0">
            <a:srgbClr val="000000">
              <a:alpha val="43000"/>
            </a:srgbClr>
          </a:outerShdw>
        </a:effectLst>
        <a:scene3d>
          <a:camera prst="orthographicFront">
            <a:rot lat="0" lon="0" rev="0"/>
          </a:camera>
          <a:lightRig rig="glow" dir="t">
            <a:rot lat="0" lon="0" rev="13200000"/>
          </a:lightRig>
        </a:scene3d>
        <a:sp3d prstMaterial="dkEdge">
          <a:bevelT w="63500" h="508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tx1"/>
        </a:fontRef>
      </dsp:style>
    </dsp:sp>
    <dsp:sp modelId="{E2502D1D-CAEC-4CFC-B17C-E07C3D9AEA27}">
      <dsp:nvSpPr>
        <dsp:cNvPr id="0" name=""/>
        <dsp:cNvSpPr/>
      </dsp:nvSpPr>
      <dsp:spPr>
        <a:xfrm>
          <a:off x="2508460" y="1408813"/>
          <a:ext cx="3748124" cy="70250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25400" rIns="0" bIns="25400" numCol="1" spcCol="1270" anchor="ctr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2000" b="0" kern="1200" dirty="0" smtClean="0">
              <a:solidFill>
                <a:schemeClr val="bg1"/>
              </a:solidFill>
              <a:latin typeface="Comic Sans MS" pitchFamily="66" charset="0"/>
            </a:rPr>
            <a:t>Ser sensibles</a:t>
          </a:r>
          <a:endParaRPr lang="es-AR" sz="2000" b="0" kern="1200" dirty="0">
            <a:solidFill>
              <a:schemeClr val="bg1"/>
            </a:solidFill>
            <a:latin typeface="Comic Sans MS" pitchFamily="66" charset="0"/>
          </a:endParaRPr>
        </a:p>
      </dsp:txBody>
      <dsp:txXfrm>
        <a:off x="2508460" y="1408813"/>
        <a:ext cx="3748124" cy="702505"/>
      </dsp:txXfrm>
    </dsp:sp>
    <dsp:sp modelId="{9F481FDA-C685-47C6-9D21-A03C045BD547}">
      <dsp:nvSpPr>
        <dsp:cNvPr id="0" name=""/>
        <dsp:cNvSpPr/>
      </dsp:nvSpPr>
      <dsp:spPr>
        <a:xfrm>
          <a:off x="2157208" y="2111319"/>
          <a:ext cx="702505" cy="702505"/>
        </a:xfrm>
        <a:prstGeom prst="ellipse">
          <a:avLst/>
        </a:prstGeom>
        <a:gradFill rotWithShape="0">
          <a:gsLst>
            <a:gs pos="0">
              <a:schemeClr val="accent5">
                <a:alpha val="50000"/>
                <a:hueOff val="-6116806"/>
                <a:satOff val="42038"/>
                <a:lumOff val="-4118"/>
                <a:alphaOff val="0"/>
                <a:shade val="15000"/>
                <a:satMod val="180000"/>
              </a:schemeClr>
            </a:gs>
            <a:gs pos="50000">
              <a:schemeClr val="accent5">
                <a:alpha val="50000"/>
                <a:hueOff val="-6116806"/>
                <a:satOff val="42038"/>
                <a:lumOff val="-4118"/>
                <a:alphaOff val="0"/>
                <a:shade val="45000"/>
                <a:satMod val="170000"/>
              </a:schemeClr>
            </a:gs>
            <a:gs pos="70000">
              <a:schemeClr val="accent5">
                <a:alpha val="50000"/>
                <a:hueOff val="-6116806"/>
                <a:satOff val="42038"/>
                <a:lumOff val="-4118"/>
                <a:alphaOff val="0"/>
                <a:tint val="99000"/>
                <a:shade val="65000"/>
                <a:satMod val="155000"/>
              </a:schemeClr>
            </a:gs>
            <a:gs pos="100000">
              <a:schemeClr val="accent5">
                <a:alpha val="50000"/>
                <a:hueOff val="-6116806"/>
                <a:satOff val="42038"/>
                <a:lumOff val="-4118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63500" dist="25400" dir="5400000" rotWithShape="0">
            <a:srgbClr val="000000">
              <a:alpha val="43000"/>
            </a:srgbClr>
          </a:outerShdw>
        </a:effectLst>
        <a:scene3d>
          <a:camera prst="orthographicFront">
            <a:rot lat="0" lon="0" rev="0"/>
          </a:camera>
          <a:lightRig rig="glow" dir="t">
            <a:rot lat="0" lon="0" rev="13200000"/>
          </a:lightRig>
        </a:scene3d>
        <a:sp3d prstMaterial="dkEdge">
          <a:bevelT w="63500" h="508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tx1"/>
        </a:fontRef>
      </dsp:style>
    </dsp:sp>
    <dsp:sp modelId="{B17C0B1F-EB2B-42DC-87DC-19A27801FE69}">
      <dsp:nvSpPr>
        <dsp:cNvPr id="0" name=""/>
        <dsp:cNvSpPr/>
      </dsp:nvSpPr>
      <dsp:spPr>
        <a:xfrm>
          <a:off x="2508460" y="2111319"/>
          <a:ext cx="3748124" cy="70250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25400" rIns="0" bIns="25400" numCol="1" spcCol="1270" anchor="ctr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2000" b="0" kern="1200" dirty="0" smtClean="0">
              <a:solidFill>
                <a:schemeClr val="bg1"/>
              </a:solidFill>
              <a:latin typeface="Comic Sans MS" pitchFamily="66" charset="0"/>
            </a:rPr>
            <a:t>Ser objetivos</a:t>
          </a:r>
          <a:endParaRPr lang="es-AR" sz="2000" b="0" kern="1200" dirty="0">
            <a:solidFill>
              <a:schemeClr val="bg1"/>
            </a:solidFill>
            <a:latin typeface="Comic Sans MS" pitchFamily="66" charset="0"/>
          </a:endParaRPr>
        </a:p>
      </dsp:txBody>
      <dsp:txXfrm>
        <a:off x="2508460" y="2111319"/>
        <a:ext cx="3748124" cy="702505"/>
      </dsp:txXfrm>
    </dsp:sp>
    <dsp:sp modelId="{1830694A-D284-402E-A1FE-983B66EF3AEA}">
      <dsp:nvSpPr>
        <dsp:cNvPr id="0" name=""/>
        <dsp:cNvSpPr/>
      </dsp:nvSpPr>
      <dsp:spPr>
        <a:xfrm>
          <a:off x="2157208" y="2813824"/>
          <a:ext cx="702505" cy="702505"/>
        </a:xfrm>
        <a:prstGeom prst="ellipse">
          <a:avLst/>
        </a:prstGeom>
        <a:gradFill rotWithShape="0">
          <a:gsLst>
            <a:gs pos="0">
              <a:schemeClr val="accent5">
                <a:alpha val="50000"/>
                <a:hueOff val="-8155742"/>
                <a:satOff val="56051"/>
                <a:lumOff val="-5491"/>
                <a:alphaOff val="0"/>
                <a:shade val="15000"/>
                <a:satMod val="180000"/>
              </a:schemeClr>
            </a:gs>
            <a:gs pos="50000">
              <a:schemeClr val="accent5">
                <a:alpha val="50000"/>
                <a:hueOff val="-8155742"/>
                <a:satOff val="56051"/>
                <a:lumOff val="-5491"/>
                <a:alphaOff val="0"/>
                <a:shade val="45000"/>
                <a:satMod val="170000"/>
              </a:schemeClr>
            </a:gs>
            <a:gs pos="70000">
              <a:schemeClr val="accent5">
                <a:alpha val="50000"/>
                <a:hueOff val="-8155742"/>
                <a:satOff val="56051"/>
                <a:lumOff val="-5491"/>
                <a:alphaOff val="0"/>
                <a:tint val="99000"/>
                <a:shade val="65000"/>
                <a:satMod val="155000"/>
              </a:schemeClr>
            </a:gs>
            <a:gs pos="100000">
              <a:schemeClr val="accent5">
                <a:alpha val="50000"/>
                <a:hueOff val="-8155742"/>
                <a:satOff val="56051"/>
                <a:lumOff val="-5491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63500" dist="25400" dir="5400000" rotWithShape="0">
            <a:srgbClr val="000000">
              <a:alpha val="43000"/>
            </a:srgbClr>
          </a:outerShdw>
        </a:effectLst>
        <a:scene3d>
          <a:camera prst="orthographicFront">
            <a:rot lat="0" lon="0" rev="0"/>
          </a:camera>
          <a:lightRig rig="glow" dir="t">
            <a:rot lat="0" lon="0" rev="13200000"/>
          </a:lightRig>
        </a:scene3d>
        <a:sp3d prstMaterial="dkEdge">
          <a:bevelT w="63500" h="508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tx1"/>
        </a:fontRef>
      </dsp:style>
    </dsp:sp>
    <dsp:sp modelId="{1A64E257-FF5B-4DD2-B800-FCF5D810FADA}">
      <dsp:nvSpPr>
        <dsp:cNvPr id="0" name=""/>
        <dsp:cNvSpPr/>
      </dsp:nvSpPr>
      <dsp:spPr>
        <a:xfrm>
          <a:off x="2508460" y="2813824"/>
          <a:ext cx="3748124" cy="70250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25400" rIns="0" bIns="25400" numCol="1" spcCol="1270" anchor="ctr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2000" b="0" kern="1200" dirty="0" smtClean="0">
              <a:solidFill>
                <a:schemeClr val="bg1"/>
              </a:solidFill>
              <a:latin typeface="Comic Sans MS" pitchFamily="66" charset="0"/>
            </a:rPr>
            <a:t>Comportarse con integridad</a:t>
          </a:r>
          <a:endParaRPr lang="es-AR" sz="2000" b="0" kern="1200" dirty="0">
            <a:solidFill>
              <a:schemeClr val="bg1"/>
            </a:solidFill>
            <a:latin typeface="Comic Sans MS" pitchFamily="66" charset="0"/>
          </a:endParaRPr>
        </a:p>
      </dsp:txBody>
      <dsp:txXfrm>
        <a:off x="2508460" y="2813824"/>
        <a:ext cx="3748124" cy="702505"/>
      </dsp:txXfrm>
    </dsp:sp>
    <dsp:sp modelId="{1DAA13BB-ACC4-4A48-A9C4-D1D68BA8E1C5}">
      <dsp:nvSpPr>
        <dsp:cNvPr id="0" name=""/>
        <dsp:cNvSpPr/>
      </dsp:nvSpPr>
      <dsp:spPr>
        <a:xfrm>
          <a:off x="2157208" y="3516330"/>
          <a:ext cx="702505" cy="702505"/>
        </a:xfrm>
        <a:prstGeom prst="ellipse">
          <a:avLst/>
        </a:prstGeom>
        <a:gradFill rotWithShape="0">
          <a:gsLst>
            <a:gs pos="0">
              <a:schemeClr val="accent5">
                <a:alpha val="50000"/>
                <a:hueOff val="-10194677"/>
                <a:satOff val="70063"/>
                <a:lumOff val="-6863"/>
                <a:alphaOff val="0"/>
                <a:shade val="15000"/>
                <a:satMod val="180000"/>
              </a:schemeClr>
            </a:gs>
            <a:gs pos="50000">
              <a:schemeClr val="accent5">
                <a:alpha val="50000"/>
                <a:hueOff val="-10194677"/>
                <a:satOff val="70063"/>
                <a:lumOff val="-6863"/>
                <a:alphaOff val="0"/>
                <a:shade val="45000"/>
                <a:satMod val="170000"/>
              </a:schemeClr>
            </a:gs>
            <a:gs pos="70000">
              <a:schemeClr val="accent5">
                <a:alpha val="50000"/>
                <a:hueOff val="-10194677"/>
                <a:satOff val="70063"/>
                <a:lumOff val="-6863"/>
                <a:alphaOff val="0"/>
                <a:tint val="99000"/>
                <a:shade val="65000"/>
                <a:satMod val="155000"/>
              </a:schemeClr>
            </a:gs>
            <a:gs pos="100000">
              <a:schemeClr val="accent5">
                <a:alpha val="50000"/>
                <a:hueOff val="-10194677"/>
                <a:satOff val="70063"/>
                <a:lumOff val="-6863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63500" dist="25400" dir="5400000" rotWithShape="0">
            <a:srgbClr val="000000">
              <a:alpha val="43000"/>
            </a:srgbClr>
          </a:outerShdw>
        </a:effectLst>
        <a:scene3d>
          <a:camera prst="orthographicFront">
            <a:rot lat="0" lon="0" rev="0"/>
          </a:camera>
          <a:lightRig rig="glow" dir="t">
            <a:rot lat="0" lon="0" rev="13200000"/>
          </a:lightRig>
        </a:scene3d>
        <a:sp3d prstMaterial="dkEdge">
          <a:bevelT w="63500" h="508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tx1"/>
        </a:fontRef>
      </dsp:style>
    </dsp:sp>
    <dsp:sp modelId="{7E67C9BA-0E0F-4414-B011-1541D823F459}">
      <dsp:nvSpPr>
        <dsp:cNvPr id="0" name=""/>
        <dsp:cNvSpPr/>
      </dsp:nvSpPr>
      <dsp:spPr>
        <a:xfrm>
          <a:off x="2508460" y="3516330"/>
          <a:ext cx="3748124" cy="70250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25400" rIns="0" bIns="25400" numCol="1" spcCol="1270" anchor="ctr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2000" b="0" kern="1200" dirty="0" smtClean="0">
              <a:solidFill>
                <a:schemeClr val="bg1"/>
              </a:solidFill>
              <a:latin typeface="Comic Sans MS" pitchFamily="66" charset="0"/>
            </a:rPr>
            <a:t>Ser visibles</a:t>
          </a:r>
          <a:endParaRPr lang="es-AR" sz="2000" b="0" kern="1200" dirty="0">
            <a:solidFill>
              <a:schemeClr val="bg1"/>
            </a:solidFill>
            <a:latin typeface="Comic Sans MS" pitchFamily="66" charset="0"/>
          </a:endParaRPr>
        </a:p>
      </dsp:txBody>
      <dsp:txXfrm>
        <a:off x="2508460" y="3516330"/>
        <a:ext cx="3748124" cy="702505"/>
      </dsp:txXfrm>
    </dsp:sp>
    <dsp:sp modelId="{2550AB0D-4799-421F-9544-6C568AF374FE}">
      <dsp:nvSpPr>
        <dsp:cNvPr id="0" name=""/>
        <dsp:cNvSpPr/>
      </dsp:nvSpPr>
      <dsp:spPr>
        <a:xfrm>
          <a:off x="2157208" y="4218836"/>
          <a:ext cx="702505" cy="702505"/>
        </a:xfrm>
        <a:prstGeom prst="ellipse">
          <a:avLst/>
        </a:prstGeom>
        <a:gradFill rotWithShape="0">
          <a:gsLst>
            <a:gs pos="0">
              <a:schemeClr val="accent5">
                <a:alpha val="50000"/>
                <a:hueOff val="-12233612"/>
                <a:satOff val="84076"/>
                <a:lumOff val="-8236"/>
                <a:alphaOff val="0"/>
                <a:shade val="15000"/>
                <a:satMod val="180000"/>
              </a:schemeClr>
            </a:gs>
            <a:gs pos="50000">
              <a:schemeClr val="accent5">
                <a:alpha val="50000"/>
                <a:hueOff val="-12233612"/>
                <a:satOff val="84076"/>
                <a:lumOff val="-8236"/>
                <a:alphaOff val="0"/>
                <a:shade val="45000"/>
                <a:satMod val="170000"/>
              </a:schemeClr>
            </a:gs>
            <a:gs pos="70000">
              <a:schemeClr val="accent5">
                <a:alpha val="50000"/>
                <a:hueOff val="-12233612"/>
                <a:satOff val="84076"/>
                <a:lumOff val="-8236"/>
                <a:alphaOff val="0"/>
                <a:tint val="99000"/>
                <a:shade val="65000"/>
                <a:satMod val="155000"/>
              </a:schemeClr>
            </a:gs>
            <a:gs pos="100000">
              <a:schemeClr val="accent5">
                <a:alpha val="50000"/>
                <a:hueOff val="-12233612"/>
                <a:satOff val="84076"/>
                <a:lumOff val="-8236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63500" dist="25400" dir="5400000" rotWithShape="0">
            <a:srgbClr val="000000">
              <a:alpha val="43000"/>
            </a:srgbClr>
          </a:outerShdw>
        </a:effectLst>
        <a:scene3d>
          <a:camera prst="orthographicFront">
            <a:rot lat="0" lon="0" rev="0"/>
          </a:camera>
          <a:lightRig rig="glow" dir="t">
            <a:rot lat="0" lon="0" rev="13200000"/>
          </a:lightRig>
        </a:scene3d>
        <a:sp3d prstMaterial="dkEdge">
          <a:bevelT w="63500" h="508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tx1"/>
        </a:fontRef>
      </dsp:style>
    </dsp:sp>
    <dsp:sp modelId="{653634C9-19C9-4C2B-8E43-81996B06E4D5}">
      <dsp:nvSpPr>
        <dsp:cNvPr id="0" name=""/>
        <dsp:cNvSpPr/>
      </dsp:nvSpPr>
      <dsp:spPr>
        <a:xfrm>
          <a:off x="2508460" y="4218836"/>
          <a:ext cx="3748124" cy="70250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25400" rIns="0" bIns="25400" numCol="1" spcCol="1270" anchor="ctr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2000" b="0" kern="1200" dirty="0" smtClean="0">
              <a:solidFill>
                <a:schemeClr val="bg1"/>
              </a:solidFill>
              <a:latin typeface="Comic Sans MS" pitchFamily="66" charset="0"/>
            </a:rPr>
            <a:t>Actuar con carácter institucional</a:t>
          </a:r>
          <a:endParaRPr lang="es-AR" sz="2000" b="0" kern="1200" dirty="0">
            <a:solidFill>
              <a:schemeClr val="bg1"/>
            </a:solidFill>
            <a:latin typeface="Comic Sans MS" pitchFamily="66" charset="0"/>
          </a:endParaRPr>
        </a:p>
      </dsp:txBody>
      <dsp:txXfrm>
        <a:off x="2508460" y="4218836"/>
        <a:ext cx="3748124" cy="702505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70F04CD-EFE9-4D57-939D-170C879353A5}">
      <dsp:nvSpPr>
        <dsp:cNvPr id="0" name=""/>
        <dsp:cNvSpPr/>
      </dsp:nvSpPr>
      <dsp:spPr>
        <a:xfrm>
          <a:off x="0" y="0"/>
          <a:ext cx="8229600" cy="2248718"/>
        </a:xfrm>
        <a:prstGeom prst="roundRect">
          <a:avLst>
            <a:gd name="adj" fmla="val 10000"/>
          </a:avLst>
        </a:prstGeom>
        <a:solidFill>
          <a:schemeClr val="accent4">
            <a:tint val="40000"/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63500" dist="25400" dir="5400000" rotWithShape="0">
            <a:srgbClr val="000000">
              <a:alpha val="43000"/>
            </a:srgbClr>
          </a:outerShdw>
        </a:effectLst>
        <a:scene3d>
          <a:camera prst="orthographicFront">
            <a:rot lat="0" lon="0" rev="0"/>
          </a:camera>
          <a:lightRig rig="brightRoom" dir="t">
            <a:rot lat="0" lon="0" rev="8700000"/>
          </a:lightRig>
        </a:scene3d>
        <a:sp3d contourW="12700" prstMaterial="dkEdge">
          <a:bevelT w="0" h="0" prst="relaxedInset"/>
          <a:contourClr>
            <a:schemeClr val="accent4">
              <a:tint val="40000"/>
              <a:alpha val="90000"/>
              <a:hueOff val="0"/>
              <a:satOff val="0"/>
              <a:lumOff val="0"/>
              <a:alphaOff val="0"/>
              <a:shade val="65000"/>
              <a:satMod val="150000"/>
            </a:schemeClr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B214D3CE-4A92-4DD9-896D-D563FDCA2FF3}">
      <dsp:nvSpPr>
        <dsp:cNvPr id="0" name=""/>
        <dsp:cNvSpPr/>
      </dsp:nvSpPr>
      <dsp:spPr>
        <a:xfrm>
          <a:off x="249154" y="299829"/>
          <a:ext cx="1797974" cy="1649060"/>
        </a:xfrm>
        <a:prstGeom prst="roundRect">
          <a:avLst>
            <a:gd name="adj" fmla="val 10000"/>
          </a:avLst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41000" b="-41000"/>
          </a:stretch>
        </a:blipFill>
        <a:ln>
          <a:noFill/>
        </a:ln>
        <a:effectLst>
          <a:outerShdw blurRad="63500" dist="25400" dir="5400000" rotWithShape="0">
            <a:srgbClr val="000000">
              <a:alpha val="43000"/>
            </a:srgbClr>
          </a:outerShdw>
        </a:effectLst>
        <a:scene3d>
          <a:camera prst="orthographicFront">
            <a:rot lat="0" lon="0" rev="0"/>
          </a:camera>
          <a:lightRig rig="glow" dir="t">
            <a:rot lat="0" lon="0" rev="13200000"/>
          </a:lightRig>
        </a:scene3d>
        <a:sp3d prstMaterial="dkEdge">
          <a:bevelT w="63500" h="508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3">
          <a:scrgbClr r="0" g="0" b="0"/>
        </a:effectRef>
        <a:fontRef idx="minor"/>
      </dsp:style>
    </dsp:sp>
    <dsp:sp modelId="{9C831069-EAC7-428E-BE77-CA9700D714B6}">
      <dsp:nvSpPr>
        <dsp:cNvPr id="0" name=""/>
        <dsp:cNvSpPr/>
      </dsp:nvSpPr>
      <dsp:spPr>
        <a:xfrm rot="10800000">
          <a:off x="298382" y="2248718"/>
          <a:ext cx="1797974" cy="2748433"/>
        </a:xfrm>
        <a:prstGeom prst="round2SameRect">
          <a:avLst>
            <a:gd name="adj1" fmla="val 10500"/>
            <a:gd name="adj2" fmla="val 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15000"/>
                <a:satMod val="180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hade val="45000"/>
                <a:satMod val="170000"/>
              </a:schemeClr>
            </a:gs>
            <a:gs pos="70000">
              <a:schemeClr val="accent4">
                <a:hueOff val="0"/>
                <a:satOff val="0"/>
                <a:lumOff val="0"/>
                <a:alphaOff val="0"/>
                <a:tint val="99000"/>
                <a:shade val="65000"/>
                <a:satMod val="155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63500" dist="25400" dir="5400000" rotWithShape="0">
            <a:srgbClr val="000000">
              <a:alpha val="43000"/>
            </a:srgbClr>
          </a:outerShdw>
        </a:effectLst>
        <a:scene3d>
          <a:camera prst="orthographicFront">
            <a:rot lat="0" lon="0" rev="0"/>
          </a:camera>
          <a:lightRig rig="glow" dir="t">
            <a:rot lat="0" lon="0" rev="13200000"/>
          </a:lightRig>
        </a:scene3d>
        <a:sp3d prstMaterial="dkEdge">
          <a:bevelT w="63500" h="508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99568" tIns="99568" rIns="99568" bIns="99568" numCol="1" spcCol="1270" anchor="t" anchorCtr="0">
          <a:noAutofit/>
        </a:bodyPr>
        <a:lstStyle/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1400" b="1" kern="1200" dirty="0" smtClean="0">
              <a:solidFill>
                <a:schemeClr val="bg1"/>
              </a:solidFill>
              <a:latin typeface="Comic Sans MS" pitchFamily="66" charset="0"/>
            </a:rPr>
            <a:t>Documentación objetiva y profesional de las condiciones de privación de libertad</a:t>
          </a:r>
          <a:endParaRPr lang="es-AR" sz="1400" b="1" kern="1200" dirty="0">
            <a:solidFill>
              <a:schemeClr val="bg1"/>
            </a:solidFill>
            <a:latin typeface="Comic Sans MS" pitchFamily="66" charset="0"/>
          </a:endParaRPr>
        </a:p>
      </dsp:txBody>
      <dsp:txXfrm rot="10800000">
        <a:off x="353676" y="2248718"/>
        <a:ext cx="1687386" cy="2693139"/>
      </dsp:txXfrm>
    </dsp:sp>
    <dsp:sp modelId="{E14B3079-5D66-458B-B82E-6B467D37E962}">
      <dsp:nvSpPr>
        <dsp:cNvPr id="0" name=""/>
        <dsp:cNvSpPr/>
      </dsp:nvSpPr>
      <dsp:spPr>
        <a:xfrm>
          <a:off x="2226926" y="299829"/>
          <a:ext cx="1797974" cy="1649060"/>
        </a:xfrm>
        <a:prstGeom prst="roundRect">
          <a:avLst>
            <a:gd name="adj" fmla="val 10000"/>
          </a:avLst>
        </a:prstGeom>
        <a:solidFill>
          <a:schemeClr val="accent3">
            <a:lumMod val="75000"/>
          </a:schemeClr>
        </a:solidFill>
        <a:ln>
          <a:noFill/>
        </a:ln>
        <a:effectLst>
          <a:outerShdw blurRad="44450" dist="27940" dir="5400000" algn="ctr" rotWithShape="0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sp:spPr>
      <dsp:style>
        <a:lnRef idx="0">
          <a:scrgbClr r="0" g="0" b="0"/>
        </a:lnRef>
        <a:fillRef idx="1">
          <a:scrgbClr r="0" g="0" b="0"/>
        </a:fillRef>
        <a:effectRef idx="3">
          <a:scrgbClr r="0" g="0" b="0"/>
        </a:effectRef>
        <a:fontRef idx="minor"/>
      </dsp:style>
    </dsp:sp>
    <dsp:sp modelId="{8406F46F-0834-4443-8B3D-9277544820F4}">
      <dsp:nvSpPr>
        <dsp:cNvPr id="0" name=""/>
        <dsp:cNvSpPr/>
      </dsp:nvSpPr>
      <dsp:spPr>
        <a:xfrm rot="10800000">
          <a:off x="2226926" y="2248718"/>
          <a:ext cx="1797974" cy="2748433"/>
        </a:xfrm>
        <a:prstGeom prst="round2SameRect">
          <a:avLst>
            <a:gd name="adj1" fmla="val 10500"/>
            <a:gd name="adj2" fmla="val 0"/>
          </a:avLst>
        </a:prstGeom>
        <a:gradFill rotWithShape="0">
          <a:gsLst>
            <a:gs pos="0">
              <a:schemeClr val="accent4">
                <a:hueOff val="-195568"/>
                <a:satOff val="-1108"/>
                <a:lumOff val="-9150"/>
                <a:alphaOff val="0"/>
                <a:shade val="15000"/>
                <a:satMod val="180000"/>
              </a:schemeClr>
            </a:gs>
            <a:gs pos="50000">
              <a:schemeClr val="accent4">
                <a:hueOff val="-195568"/>
                <a:satOff val="-1108"/>
                <a:lumOff val="-9150"/>
                <a:alphaOff val="0"/>
                <a:shade val="45000"/>
                <a:satMod val="170000"/>
              </a:schemeClr>
            </a:gs>
            <a:gs pos="70000">
              <a:schemeClr val="accent4">
                <a:hueOff val="-195568"/>
                <a:satOff val="-1108"/>
                <a:lumOff val="-9150"/>
                <a:alphaOff val="0"/>
                <a:tint val="99000"/>
                <a:shade val="65000"/>
                <a:satMod val="155000"/>
              </a:schemeClr>
            </a:gs>
            <a:gs pos="100000">
              <a:schemeClr val="accent4">
                <a:hueOff val="-195568"/>
                <a:satOff val="-1108"/>
                <a:lumOff val="-9150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63500" dist="25400" dir="5400000" rotWithShape="0">
            <a:srgbClr val="000000">
              <a:alpha val="43000"/>
            </a:srgbClr>
          </a:outerShdw>
        </a:effectLst>
        <a:scene3d>
          <a:camera prst="orthographicFront">
            <a:rot lat="0" lon="0" rev="0"/>
          </a:camera>
          <a:lightRig rig="glow" dir="t">
            <a:rot lat="0" lon="0" rev="13200000"/>
          </a:lightRig>
        </a:scene3d>
        <a:sp3d prstMaterial="dkEdge">
          <a:bevelT w="63500" h="508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99568" tIns="99568" rIns="99568" bIns="99568" numCol="1" spcCol="1270" anchor="t" anchorCtr="0">
          <a:noAutofit/>
        </a:bodyPr>
        <a:lstStyle/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1400" b="1" kern="1200" dirty="0" smtClean="0">
              <a:solidFill>
                <a:schemeClr val="bg1"/>
              </a:solidFill>
              <a:latin typeface="Comic Sans MS" pitchFamily="66" charset="0"/>
            </a:rPr>
            <a:t>Análisis de su conformidad con los estándares nacionales, regionales y universales</a:t>
          </a:r>
          <a:endParaRPr lang="es-AR" sz="1400" b="1" kern="1200" dirty="0">
            <a:solidFill>
              <a:schemeClr val="bg1"/>
            </a:solidFill>
            <a:latin typeface="Comic Sans MS" pitchFamily="66" charset="0"/>
          </a:endParaRPr>
        </a:p>
      </dsp:txBody>
      <dsp:txXfrm rot="10800000">
        <a:off x="2282220" y="2248718"/>
        <a:ext cx="1687386" cy="2693139"/>
      </dsp:txXfrm>
    </dsp:sp>
    <dsp:sp modelId="{C16061A1-0771-40CC-9983-FE8D0F41B700}">
      <dsp:nvSpPr>
        <dsp:cNvPr id="0" name=""/>
        <dsp:cNvSpPr/>
      </dsp:nvSpPr>
      <dsp:spPr>
        <a:xfrm>
          <a:off x="4204698" y="299829"/>
          <a:ext cx="1797974" cy="1649060"/>
        </a:xfrm>
        <a:prstGeom prst="roundRect">
          <a:avLst>
            <a:gd name="adj" fmla="val 10000"/>
          </a:avLst>
        </a:prstGeom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14000" r="-14000"/>
          </a:stretch>
        </a:blipFill>
        <a:ln>
          <a:noFill/>
        </a:ln>
        <a:effectLst>
          <a:outerShdw blurRad="63500" dist="25400" dir="5400000" rotWithShape="0">
            <a:srgbClr val="000000">
              <a:alpha val="43000"/>
            </a:srgbClr>
          </a:outerShdw>
        </a:effectLst>
        <a:scene3d>
          <a:camera prst="orthographicFront">
            <a:rot lat="0" lon="0" rev="0"/>
          </a:camera>
          <a:lightRig rig="glow" dir="t">
            <a:rot lat="0" lon="0" rev="13200000"/>
          </a:lightRig>
        </a:scene3d>
        <a:sp3d prstMaterial="dkEdge">
          <a:bevelT w="63500" h="508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3">
          <a:scrgbClr r="0" g="0" b="0"/>
        </a:effectRef>
        <a:fontRef idx="minor"/>
      </dsp:style>
    </dsp:sp>
    <dsp:sp modelId="{9B6818F7-8D4B-4604-9F5E-67EBA02AB93B}">
      <dsp:nvSpPr>
        <dsp:cNvPr id="0" name=""/>
        <dsp:cNvSpPr/>
      </dsp:nvSpPr>
      <dsp:spPr>
        <a:xfrm rot="10800000">
          <a:off x="4204698" y="2248718"/>
          <a:ext cx="1797974" cy="2748433"/>
        </a:xfrm>
        <a:prstGeom prst="round2SameRect">
          <a:avLst>
            <a:gd name="adj1" fmla="val 10500"/>
            <a:gd name="adj2" fmla="val 0"/>
          </a:avLst>
        </a:prstGeom>
        <a:gradFill rotWithShape="0">
          <a:gsLst>
            <a:gs pos="0">
              <a:schemeClr val="accent4">
                <a:hueOff val="-391136"/>
                <a:satOff val="-2217"/>
                <a:lumOff val="-18300"/>
                <a:alphaOff val="0"/>
                <a:shade val="15000"/>
                <a:satMod val="180000"/>
              </a:schemeClr>
            </a:gs>
            <a:gs pos="50000">
              <a:schemeClr val="accent4">
                <a:hueOff val="-391136"/>
                <a:satOff val="-2217"/>
                <a:lumOff val="-18300"/>
                <a:alphaOff val="0"/>
                <a:shade val="45000"/>
                <a:satMod val="170000"/>
              </a:schemeClr>
            </a:gs>
            <a:gs pos="70000">
              <a:schemeClr val="accent4">
                <a:hueOff val="-391136"/>
                <a:satOff val="-2217"/>
                <a:lumOff val="-18300"/>
                <a:alphaOff val="0"/>
                <a:tint val="99000"/>
                <a:shade val="65000"/>
                <a:satMod val="155000"/>
              </a:schemeClr>
            </a:gs>
            <a:gs pos="100000">
              <a:schemeClr val="accent4">
                <a:hueOff val="-391136"/>
                <a:satOff val="-2217"/>
                <a:lumOff val="-18300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63500" dist="25400" dir="5400000" rotWithShape="0">
            <a:srgbClr val="000000">
              <a:alpha val="43000"/>
            </a:srgbClr>
          </a:outerShdw>
        </a:effectLst>
        <a:scene3d>
          <a:camera prst="orthographicFront">
            <a:rot lat="0" lon="0" rev="0"/>
          </a:camera>
          <a:lightRig rig="glow" dir="t">
            <a:rot lat="0" lon="0" rev="13200000"/>
          </a:lightRig>
        </a:scene3d>
        <a:sp3d prstMaterial="dkEdge">
          <a:bevelT w="63500" h="508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99568" tIns="99568" rIns="99568" bIns="99568" numCol="1" spcCol="1270" anchor="t" anchorCtr="0">
          <a:noAutofit/>
        </a:bodyPr>
        <a:lstStyle/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1400" b="1" kern="1200" dirty="0" smtClean="0">
              <a:solidFill>
                <a:schemeClr val="tx1">
                  <a:lumMod val="20000"/>
                  <a:lumOff val="80000"/>
                </a:schemeClr>
              </a:solidFill>
              <a:latin typeface="Comic Sans MS" pitchFamily="66" charset="0"/>
            </a:rPr>
            <a:t>Formulación de recomendaciones y reconocimiento de buenas prácticas</a:t>
          </a:r>
          <a:endParaRPr lang="es-AR" sz="1400" b="1" kern="1200" dirty="0">
            <a:solidFill>
              <a:schemeClr val="tx1">
                <a:lumMod val="20000"/>
                <a:lumOff val="80000"/>
              </a:schemeClr>
            </a:solidFill>
            <a:latin typeface="Comic Sans MS" pitchFamily="66" charset="0"/>
          </a:endParaRPr>
        </a:p>
      </dsp:txBody>
      <dsp:txXfrm rot="10800000">
        <a:off x="4259992" y="2248718"/>
        <a:ext cx="1687386" cy="2693139"/>
      </dsp:txXfrm>
    </dsp:sp>
    <dsp:sp modelId="{E7003CBE-D764-4AE3-A9A4-4A0650597954}">
      <dsp:nvSpPr>
        <dsp:cNvPr id="0" name=""/>
        <dsp:cNvSpPr/>
      </dsp:nvSpPr>
      <dsp:spPr>
        <a:xfrm>
          <a:off x="6182470" y="299829"/>
          <a:ext cx="1797974" cy="1649060"/>
        </a:xfrm>
        <a:prstGeom prst="roundRect">
          <a:avLst>
            <a:gd name="adj" fmla="val 10000"/>
          </a:avLst>
        </a:prstGeom>
        <a:solidFill>
          <a:schemeClr val="accent3">
            <a:lumMod val="75000"/>
          </a:schemeClr>
        </a:solidFill>
        <a:ln>
          <a:noFill/>
        </a:ln>
        <a:effectLst>
          <a:outerShdw blurRad="44450" dist="27940" dir="5400000" algn="ctr" rotWithShape="0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sp:spPr>
      <dsp:style>
        <a:lnRef idx="0">
          <a:scrgbClr r="0" g="0" b="0"/>
        </a:lnRef>
        <a:fillRef idx="1">
          <a:scrgbClr r="0" g="0" b="0"/>
        </a:fillRef>
        <a:effectRef idx="3">
          <a:scrgbClr r="0" g="0" b="0"/>
        </a:effectRef>
        <a:fontRef idx="minor"/>
      </dsp:style>
    </dsp:sp>
    <dsp:sp modelId="{25032C09-E572-4A34-87CC-B8013609A2D4}">
      <dsp:nvSpPr>
        <dsp:cNvPr id="0" name=""/>
        <dsp:cNvSpPr/>
      </dsp:nvSpPr>
      <dsp:spPr>
        <a:xfrm rot="10800000">
          <a:off x="6182470" y="2248718"/>
          <a:ext cx="1797974" cy="2748433"/>
        </a:xfrm>
        <a:prstGeom prst="round2SameRect">
          <a:avLst>
            <a:gd name="adj1" fmla="val 10500"/>
            <a:gd name="adj2" fmla="val 0"/>
          </a:avLst>
        </a:prstGeom>
        <a:gradFill rotWithShape="0">
          <a:gsLst>
            <a:gs pos="0">
              <a:schemeClr val="accent4">
                <a:hueOff val="-586705"/>
                <a:satOff val="-3325"/>
                <a:lumOff val="-27450"/>
                <a:alphaOff val="0"/>
                <a:shade val="15000"/>
                <a:satMod val="180000"/>
              </a:schemeClr>
            </a:gs>
            <a:gs pos="50000">
              <a:schemeClr val="accent4">
                <a:hueOff val="-586705"/>
                <a:satOff val="-3325"/>
                <a:lumOff val="-27450"/>
                <a:alphaOff val="0"/>
                <a:shade val="45000"/>
                <a:satMod val="170000"/>
              </a:schemeClr>
            </a:gs>
            <a:gs pos="70000">
              <a:schemeClr val="accent4">
                <a:hueOff val="-586705"/>
                <a:satOff val="-3325"/>
                <a:lumOff val="-27450"/>
                <a:alphaOff val="0"/>
                <a:tint val="99000"/>
                <a:shade val="65000"/>
                <a:satMod val="155000"/>
              </a:schemeClr>
            </a:gs>
            <a:gs pos="100000">
              <a:schemeClr val="accent4">
                <a:hueOff val="-586705"/>
                <a:satOff val="-3325"/>
                <a:lumOff val="-27450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63500" dist="25400" dir="5400000" rotWithShape="0">
            <a:srgbClr val="000000">
              <a:alpha val="43000"/>
            </a:srgbClr>
          </a:outerShdw>
        </a:effectLst>
        <a:scene3d>
          <a:camera prst="orthographicFront">
            <a:rot lat="0" lon="0" rev="0"/>
          </a:camera>
          <a:lightRig rig="glow" dir="t">
            <a:rot lat="0" lon="0" rev="13200000"/>
          </a:lightRig>
        </a:scene3d>
        <a:sp3d prstMaterial="dkEdge">
          <a:bevelT w="63500" h="508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99568" tIns="99568" rIns="99568" bIns="99568" numCol="1" spcCol="1270" anchor="t" anchorCtr="0">
          <a:noAutofit/>
        </a:bodyPr>
        <a:lstStyle/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1400" b="1" kern="1200" dirty="0" smtClean="0">
              <a:solidFill>
                <a:schemeClr val="tx1">
                  <a:lumMod val="20000"/>
                  <a:lumOff val="80000"/>
                </a:schemeClr>
              </a:solidFill>
              <a:latin typeface="Comic Sans MS" pitchFamily="66" charset="0"/>
            </a:rPr>
            <a:t>Seguimiento de la implementación de las recomendaciones</a:t>
          </a:r>
          <a:endParaRPr lang="es-AR" sz="1400" b="1" kern="1200" dirty="0">
            <a:solidFill>
              <a:schemeClr val="tx1">
                <a:lumMod val="20000"/>
                <a:lumOff val="80000"/>
              </a:schemeClr>
            </a:solidFill>
            <a:latin typeface="Comic Sans MS" pitchFamily="66" charset="0"/>
          </a:endParaRPr>
        </a:p>
      </dsp:txBody>
      <dsp:txXfrm rot="10800000">
        <a:off x="6237764" y="2248718"/>
        <a:ext cx="1687386" cy="2693139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FAB2E9C-758E-42BE-B01D-E29253FEFDD3}">
      <dsp:nvSpPr>
        <dsp:cNvPr id="0" name=""/>
        <dsp:cNvSpPr/>
      </dsp:nvSpPr>
      <dsp:spPr>
        <a:xfrm>
          <a:off x="0" y="1357788"/>
          <a:ext cx="8229600" cy="1810385"/>
        </a:xfrm>
        <a:prstGeom prst="notchedRightArrow">
          <a:avLst/>
        </a:prstGeom>
        <a:solidFill>
          <a:schemeClr val="accent3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63500" dist="25400" dir="5400000" rotWithShape="0">
            <a:srgbClr val="000000">
              <a:alpha val="43000"/>
            </a:srgbClr>
          </a:outerShdw>
        </a:effectLst>
        <a:scene3d>
          <a:camera prst="orthographicFront">
            <a:rot lat="0" lon="0" rev="0"/>
          </a:camera>
          <a:lightRig rig="brightRoom" dir="t">
            <a:rot lat="0" lon="0" rev="8700000"/>
          </a:lightRig>
        </a:scene3d>
        <a:sp3d contourW="12700" prstMaterial="dkEdge">
          <a:bevelT w="0" h="0" prst="relaxedInset"/>
          <a:contourClr>
            <a:schemeClr val="accent3">
              <a:tint val="40000"/>
              <a:hueOff val="0"/>
              <a:satOff val="0"/>
              <a:lumOff val="0"/>
              <a:alphaOff val="0"/>
              <a:shade val="65000"/>
              <a:satMod val="150000"/>
            </a:schemeClr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47F22061-F122-4DCC-8733-3E0B1F13751A}">
      <dsp:nvSpPr>
        <dsp:cNvPr id="0" name=""/>
        <dsp:cNvSpPr/>
      </dsp:nvSpPr>
      <dsp:spPr>
        <a:xfrm>
          <a:off x="3616" y="0"/>
          <a:ext cx="2386905" cy="181038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9136" tIns="199136" rIns="199136" bIns="199136" numCol="1" spcCol="1270" anchor="b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2800" kern="1200" dirty="0" smtClean="0">
              <a:solidFill>
                <a:schemeClr val="bg1"/>
              </a:solidFill>
              <a:latin typeface="Comic Sans MS" pitchFamily="66" charset="0"/>
            </a:rPr>
            <a:t>La preparación de la visita</a:t>
          </a:r>
          <a:endParaRPr lang="es-AR" sz="2800" kern="1200" dirty="0">
            <a:solidFill>
              <a:schemeClr val="bg1"/>
            </a:solidFill>
            <a:latin typeface="Comic Sans MS" pitchFamily="66" charset="0"/>
          </a:endParaRPr>
        </a:p>
      </dsp:txBody>
      <dsp:txXfrm>
        <a:off x="3616" y="0"/>
        <a:ext cx="2386905" cy="1810385"/>
      </dsp:txXfrm>
    </dsp:sp>
    <dsp:sp modelId="{A02B1A39-74E8-48CA-A85F-1944684D8A48}">
      <dsp:nvSpPr>
        <dsp:cNvPr id="0" name=""/>
        <dsp:cNvSpPr/>
      </dsp:nvSpPr>
      <dsp:spPr>
        <a:xfrm>
          <a:off x="970771" y="2036683"/>
          <a:ext cx="452596" cy="452596"/>
        </a:xfrm>
        <a:prstGeom prst="ellipse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15000"/>
                <a:satMod val="180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hade val="45000"/>
                <a:satMod val="170000"/>
              </a:schemeClr>
            </a:gs>
            <a:gs pos="70000">
              <a:schemeClr val="accent3">
                <a:hueOff val="0"/>
                <a:satOff val="0"/>
                <a:lumOff val="0"/>
                <a:alphaOff val="0"/>
                <a:tint val="99000"/>
                <a:shade val="65000"/>
                <a:satMod val="155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63500" dist="25400" dir="5400000" rotWithShape="0">
            <a:srgbClr val="000000">
              <a:alpha val="43000"/>
            </a:srgbClr>
          </a:outerShdw>
        </a:effectLst>
        <a:scene3d>
          <a:camera prst="orthographicFront">
            <a:rot lat="0" lon="0" rev="0"/>
          </a:camera>
          <a:lightRig rig="glow" dir="t">
            <a:rot lat="0" lon="0" rev="13200000"/>
          </a:lightRig>
        </a:scene3d>
        <a:sp3d prstMaterial="dkEdge">
          <a:bevelT w="63500" h="508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D87B460B-D732-481D-A3ED-4F4F54F24691}">
      <dsp:nvSpPr>
        <dsp:cNvPr id="0" name=""/>
        <dsp:cNvSpPr/>
      </dsp:nvSpPr>
      <dsp:spPr>
        <a:xfrm>
          <a:off x="2509867" y="2715577"/>
          <a:ext cx="2386905" cy="181038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9136" tIns="199136" rIns="199136" bIns="199136" numCol="1" spcCol="1270" anchor="t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2800" kern="1200" dirty="0" smtClean="0">
              <a:solidFill>
                <a:schemeClr val="bg1"/>
              </a:solidFill>
              <a:latin typeface="Comic Sans MS" pitchFamily="66" charset="0"/>
            </a:rPr>
            <a:t>El desarrollo de la visita</a:t>
          </a:r>
          <a:endParaRPr lang="es-AR" sz="2800" kern="1200" dirty="0">
            <a:solidFill>
              <a:schemeClr val="bg1"/>
            </a:solidFill>
            <a:latin typeface="Comic Sans MS" pitchFamily="66" charset="0"/>
          </a:endParaRPr>
        </a:p>
      </dsp:txBody>
      <dsp:txXfrm>
        <a:off x="2509867" y="2715577"/>
        <a:ext cx="2386905" cy="1810385"/>
      </dsp:txXfrm>
    </dsp:sp>
    <dsp:sp modelId="{33835E82-B486-4251-872D-DA7109408B90}">
      <dsp:nvSpPr>
        <dsp:cNvPr id="0" name=""/>
        <dsp:cNvSpPr/>
      </dsp:nvSpPr>
      <dsp:spPr>
        <a:xfrm>
          <a:off x="3477021" y="2036683"/>
          <a:ext cx="452596" cy="452596"/>
        </a:xfrm>
        <a:prstGeom prst="ellipse">
          <a:avLst/>
        </a:prstGeom>
        <a:gradFill rotWithShape="0">
          <a:gsLst>
            <a:gs pos="0">
              <a:schemeClr val="accent3">
                <a:hueOff val="5497000"/>
                <a:satOff val="-3971"/>
                <a:lumOff val="1471"/>
                <a:alphaOff val="0"/>
                <a:shade val="15000"/>
                <a:satMod val="180000"/>
              </a:schemeClr>
            </a:gs>
            <a:gs pos="50000">
              <a:schemeClr val="accent3">
                <a:hueOff val="5497000"/>
                <a:satOff val="-3971"/>
                <a:lumOff val="1471"/>
                <a:alphaOff val="0"/>
                <a:shade val="45000"/>
                <a:satMod val="170000"/>
              </a:schemeClr>
            </a:gs>
            <a:gs pos="70000">
              <a:schemeClr val="accent3">
                <a:hueOff val="5497000"/>
                <a:satOff val="-3971"/>
                <a:lumOff val="1471"/>
                <a:alphaOff val="0"/>
                <a:tint val="99000"/>
                <a:shade val="65000"/>
                <a:satMod val="155000"/>
              </a:schemeClr>
            </a:gs>
            <a:gs pos="100000">
              <a:schemeClr val="accent3">
                <a:hueOff val="5497000"/>
                <a:satOff val="-3971"/>
                <a:lumOff val="1471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63500" dist="25400" dir="5400000" rotWithShape="0">
            <a:srgbClr val="000000">
              <a:alpha val="43000"/>
            </a:srgbClr>
          </a:outerShdw>
        </a:effectLst>
        <a:scene3d>
          <a:camera prst="orthographicFront">
            <a:rot lat="0" lon="0" rev="0"/>
          </a:camera>
          <a:lightRig rig="glow" dir="t">
            <a:rot lat="0" lon="0" rev="13200000"/>
          </a:lightRig>
        </a:scene3d>
        <a:sp3d prstMaterial="dkEdge">
          <a:bevelT w="63500" h="508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EBAEC212-633A-4CB7-9EFB-23D054F13262}">
      <dsp:nvSpPr>
        <dsp:cNvPr id="0" name=""/>
        <dsp:cNvSpPr/>
      </dsp:nvSpPr>
      <dsp:spPr>
        <a:xfrm>
          <a:off x="5016118" y="0"/>
          <a:ext cx="2386905" cy="181038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9136" tIns="199136" rIns="199136" bIns="199136" numCol="1" spcCol="1270" anchor="b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2800" kern="1200" dirty="0" smtClean="0">
              <a:solidFill>
                <a:schemeClr val="bg1"/>
              </a:solidFill>
              <a:latin typeface="Comic Sans MS" pitchFamily="66" charset="0"/>
            </a:rPr>
            <a:t>El seguimiento de la visita</a:t>
          </a:r>
          <a:endParaRPr lang="es-AR" sz="2800" kern="1200" dirty="0">
            <a:solidFill>
              <a:schemeClr val="bg1"/>
            </a:solidFill>
            <a:latin typeface="Comic Sans MS" pitchFamily="66" charset="0"/>
          </a:endParaRPr>
        </a:p>
      </dsp:txBody>
      <dsp:txXfrm>
        <a:off x="5016118" y="0"/>
        <a:ext cx="2386905" cy="1810385"/>
      </dsp:txXfrm>
    </dsp:sp>
    <dsp:sp modelId="{69485131-ED3B-43F2-9C91-C7E5BC711D4E}">
      <dsp:nvSpPr>
        <dsp:cNvPr id="0" name=""/>
        <dsp:cNvSpPr/>
      </dsp:nvSpPr>
      <dsp:spPr>
        <a:xfrm>
          <a:off x="5983272" y="2036683"/>
          <a:ext cx="452596" cy="452596"/>
        </a:xfrm>
        <a:prstGeom prst="ellipse">
          <a:avLst/>
        </a:prstGeom>
        <a:gradFill rotWithShape="0">
          <a:gsLst>
            <a:gs pos="0">
              <a:schemeClr val="accent3">
                <a:hueOff val="10993999"/>
                <a:satOff val="-7943"/>
                <a:lumOff val="2941"/>
                <a:alphaOff val="0"/>
                <a:shade val="15000"/>
                <a:satMod val="180000"/>
              </a:schemeClr>
            </a:gs>
            <a:gs pos="50000">
              <a:schemeClr val="accent3">
                <a:hueOff val="10993999"/>
                <a:satOff val="-7943"/>
                <a:lumOff val="2941"/>
                <a:alphaOff val="0"/>
                <a:shade val="45000"/>
                <a:satMod val="170000"/>
              </a:schemeClr>
            </a:gs>
            <a:gs pos="70000">
              <a:schemeClr val="accent3">
                <a:hueOff val="10993999"/>
                <a:satOff val="-7943"/>
                <a:lumOff val="2941"/>
                <a:alphaOff val="0"/>
                <a:tint val="99000"/>
                <a:shade val="65000"/>
                <a:satMod val="155000"/>
              </a:schemeClr>
            </a:gs>
            <a:gs pos="100000">
              <a:schemeClr val="accent3">
                <a:hueOff val="10993999"/>
                <a:satOff val="-7943"/>
                <a:lumOff val="2941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63500" dist="25400" dir="5400000" rotWithShape="0">
            <a:srgbClr val="000000">
              <a:alpha val="43000"/>
            </a:srgbClr>
          </a:outerShdw>
        </a:effectLst>
        <a:scene3d>
          <a:camera prst="orthographicFront">
            <a:rot lat="0" lon="0" rev="0"/>
          </a:camera>
          <a:lightRig rig="glow" dir="t">
            <a:rot lat="0" lon="0" rev="13200000"/>
          </a:lightRig>
        </a:scene3d>
        <a:sp3d prstMaterial="dkEdge">
          <a:bevelT w="63500" h="508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47712DB-F65D-484B-B9E1-917FA355825B}">
      <dsp:nvSpPr>
        <dsp:cNvPr id="0" name=""/>
        <dsp:cNvSpPr/>
      </dsp:nvSpPr>
      <dsp:spPr>
        <a:xfrm>
          <a:off x="5324075" y="2534580"/>
          <a:ext cx="483710" cy="207995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41855" y="0"/>
              </a:lnTo>
              <a:lnTo>
                <a:pt x="241855" y="2079953"/>
              </a:lnTo>
              <a:lnTo>
                <a:pt x="483710" y="2079953"/>
              </a:lnTo>
            </a:path>
          </a:pathLst>
        </a:custGeom>
        <a:noFill/>
        <a:ln w="1587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33BEDBD-D210-4567-952F-68EAEDB06973}">
      <dsp:nvSpPr>
        <dsp:cNvPr id="0" name=""/>
        <dsp:cNvSpPr/>
      </dsp:nvSpPr>
      <dsp:spPr>
        <a:xfrm>
          <a:off x="5324075" y="2534580"/>
          <a:ext cx="483710" cy="103997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41855" y="0"/>
              </a:lnTo>
              <a:lnTo>
                <a:pt x="241855" y="1039976"/>
              </a:lnTo>
              <a:lnTo>
                <a:pt x="483710" y="1039976"/>
              </a:lnTo>
            </a:path>
          </a:pathLst>
        </a:custGeom>
        <a:noFill/>
        <a:ln w="1587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33D81C-7303-4301-ABC5-B08CF89DF4C0}">
      <dsp:nvSpPr>
        <dsp:cNvPr id="0" name=""/>
        <dsp:cNvSpPr/>
      </dsp:nvSpPr>
      <dsp:spPr>
        <a:xfrm>
          <a:off x="5324075" y="2488860"/>
          <a:ext cx="483710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483710" y="45720"/>
              </a:lnTo>
            </a:path>
          </a:pathLst>
        </a:custGeom>
        <a:noFill/>
        <a:ln w="1587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2CE480F-A264-450E-BFC9-B097E50CB810}">
      <dsp:nvSpPr>
        <dsp:cNvPr id="0" name=""/>
        <dsp:cNvSpPr/>
      </dsp:nvSpPr>
      <dsp:spPr>
        <a:xfrm>
          <a:off x="5324075" y="1494603"/>
          <a:ext cx="483710" cy="1039976"/>
        </a:xfrm>
        <a:custGeom>
          <a:avLst/>
          <a:gdLst/>
          <a:ahLst/>
          <a:cxnLst/>
          <a:rect l="0" t="0" r="0" b="0"/>
          <a:pathLst>
            <a:path>
              <a:moveTo>
                <a:pt x="0" y="1039976"/>
              </a:moveTo>
              <a:lnTo>
                <a:pt x="241855" y="1039976"/>
              </a:lnTo>
              <a:lnTo>
                <a:pt x="241855" y="0"/>
              </a:lnTo>
              <a:lnTo>
                <a:pt x="483710" y="0"/>
              </a:lnTo>
            </a:path>
          </a:pathLst>
        </a:custGeom>
        <a:noFill/>
        <a:ln w="1587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52D875D-B62B-4DA2-945B-3A7882EC6923}">
      <dsp:nvSpPr>
        <dsp:cNvPr id="0" name=""/>
        <dsp:cNvSpPr/>
      </dsp:nvSpPr>
      <dsp:spPr>
        <a:xfrm>
          <a:off x="5324075" y="454626"/>
          <a:ext cx="483710" cy="2079953"/>
        </a:xfrm>
        <a:custGeom>
          <a:avLst/>
          <a:gdLst/>
          <a:ahLst/>
          <a:cxnLst/>
          <a:rect l="0" t="0" r="0" b="0"/>
          <a:pathLst>
            <a:path>
              <a:moveTo>
                <a:pt x="0" y="2079953"/>
              </a:moveTo>
              <a:lnTo>
                <a:pt x="241855" y="2079953"/>
              </a:lnTo>
              <a:lnTo>
                <a:pt x="241855" y="0"/>
              </a:lnTo>
              <a:lnTo>
                <a:pt x="483710" y="0"/>
              </a:lnTo>
            </a:path>
          </a:pathLst>
        </a:custGeom>
        <a:noFill/>
        <a:ln w="1587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999D9A9-7709-4ACF-9CC5-B9666E18B097}">
      <dsp:nvSpPr>
        <dsp:cNvPr id="0" name=""/>
        <dsp:cNvSpPr/>
      </dsp:nvSpPr>
      <dsp:spPr>
        <a:xfrm>
          <a:off x="2428901" y="1477548"/>
          <a:ext cx="476623" cy="105703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34768" y="0"/>
              </a:lnTo>
              <a:lnTo>
                <a:pt x="234768" y="1057031"/>
              </a:lnTo>
              <a:lnTo>
                <a:pt x="476623" y="1057031"/>
              </a:lnTo>
            </a:path>
          </a:pathLst>
        </a:custGeom>
        <a:noFill/>
        <a:ln w="1587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C3A1E10-9199-456B-AA07-A41E7187745C}">
      <dsp:nvSpPr>
        <dsp:cNvPr id="0" name=""/>
        <dsp:cNvSpPr/>
      </dsp:nvSpPr>
      <dsp:spPr>
        <a:xfrm>
          <a:off x="2428901" y="1431828"/>
          <a:ext cx="476623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234768" y="45720"/>
              </a:lnTo>
              <a:lnTo>
                <a:pt x="234768" y="62774"/>
              </a:lnTo>
              <a:lnTo>
                <a:pt x="476623" y="62774"/>
              </a:lnTo>
            </a:path>
          </a:pathLst>
        </a:custGeom>
        <a:noFill/>
        <a:ln w="1587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C77C34C-E7B4-41F5-B93E-BD6699BC2D8A}">
      <dsp:nvSpPr>
        <dsp:cNvPr id="0" name=""/>
        <dsp:cNvSpPr/>
      </dsp:nvSpPr>
      <dsp:spPr>
        <a:xfrm>
          <a:off x="2428901" y="454626"/>
          <a:ext cx="476623" cy="1022921"/>
        </a:xfrm>
        <a:custGeom>
          <a:avLst/>
          <a:gdLst/>
          <a:ahLst/>
          <a:cxnLst/>
          <a:rect l="0" t="0" r="0" b="0"/>
          <a:pathLst>
            <a:path>
              <a:moveTo>
                <a:pt x="0" y="1022921"/>
              </a:moveTo>
              <a:lnTo>
                <a:pt x="234768" y="1022921"/>
              </a:lnTo>
              <a:lnTo>
                <a:pt x="234768" y="0"/>
              </a:lnTo>
              <a:lnTo>
                <a:pt x="476623" y="0"/>
              </a:lnTo>
            </a:path>
          </a:pathLst>
        </a:custGeom>
        <a:noFill/>
        <a:ln w="1587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9A914A8-25E6-492B-8D00-AA19CB568F0F}">
      <dsp:nvSpPr>
        <dsp:cNvPr id="0" name=""/>
        <dsp:cNvSpPr/>
      </dsp:nvSpPr>
      <dsp:spPr>
        <a:xfrm>
          <a:off x="10351" y="622238"/>
          <a:ext cx="2418550" cy="1710620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15000"/>
                <a:satMod val="18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45000"/>
                <a:satMod val="170000"/>
              </a:schemeClr>
            </a:gs>
            <a:gs pos="70000">
              <a:schemeClr val="accent1">
                <a:hueOff val="0"/>
                <a:satOff val="0"/>
                <a:lumOff val="0"/>
                <a:alphaOff val="0"/>
                <a:tint val="99000"/>
                <a:shade val="65000"/>
                <a:satMod val="15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63500" dist="25400" dir="5400000" rotWithShape="0">
            <a:srgbClr val="000000">
              <a:alpha val="43000"/>
            </a:srgbClr>
          </a:outerShdw>
        </a:effectLst>
        <a:scene3d>
          <a:camera prst="orthographicFront">
            <a:rot lat="0" lon="0" rev="0"/>
          </a:camera>
          <a:lightRig rig="glow" dir="t">
            <a:rot lat="0" lon="0" rev="13200000"/>
          </a:lightRig>
        </a:scene3d>
        <a:sp3d prstMaterial="dkEdge">
          <a:bevelT w="63500" h="508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1800" kern="1200" dirty="0" smtClean="0">
              <a:solidFill>
                <a:schemeClr val="tx1">
                  <a:lumMod val="20000"/>
                  <a:lumOff val="80000"/>
                </a:schemeClr>
              </a:solidFill>
              <a:latin typeface="Comic Sans MS" pitchFamily="66" charset="0"/>
            </a:rPr>
            <a:t>El programa deberá contemplar</a:t>
          </a:r>
          <a:endParaRPr lang="es-AR" sz="1800" kern="1200" dirty="0">
            <a:solidFill>
              <a:schemeClr val="tx1">
                <a:lumMod val="20000"/>
                <a:lumOff val="80000"/>
              </a:schemeClr>
            </a:solidFill>
            <a:latin typeface="Comic Sans MS" pitchFamily="66" charset="0"/>
          </a:endParaRPr>
        </a:p>
      </dsp:txBody>
      <dsp:txXfrm>
        <a:off x="10351" y="622238"/>
        <a:ext cx="2418550" cy="1710620"/>
      </dsp:txXfrm>
    </dsp:sp>
    <dsp:sp modelId="{45B2265F-7EB7-4F27-91B4-920293EB9BE0}">
      <dsp:nvSpPr>
        <dsp:cNvPr id="0" name=""/>
        <dsp:cNvSpPr/>
      </dsp:nvSpPr>
      <dsp:spPr>
        <a:xfrm>
          <a:off x="2905524" y="85798"/>
          <a:ext cx="2418550" cy="737657"/>
        </a:xfrm>
        <a:prstGeom prst="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15000"/>
                <a:satMod val="180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hade val="45000"/>
                <a:satMod val="170000"/>
              </a:schemeClr>
            </a:gs>
            <a:gs pos="70000">
              <a:schemeClr val="accent3">
                <a:hueOff val="0"/>
                <a:satOff val="0"/>
                <a:lumOff val="0"/>
                <a:alphaOff val="0"/>
                <a:tint val="99000"/>
                <a:shade val="65000"/>
                <a:satMod val="155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63500" dist="25400" dir="5400000" rotWithShape="0">
            <a:srgbClr val="000000">
              <a:alpha val="43000"/>
            </a:srgbClr>
          </a:outerShdw>
        </a:effectLst>
        <a:scene3d>
          <a:camera prst="orthographicFront">
            <a:rot lat="0" lon="0" rev="0"/>
          </a:camera>
          <a:lightRig rig="glow" dir="t">
            <a:rot lat="0" lon="0" rev="13200000"/>
          </a:lightRig>
        </a:scene3d>
        <a:sp3d prstMaterial="dkEdge">
          <a:bevelT w="63500" h="508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1500" kern="1200" dirty="0" smtClean="0">
              <a:solidFill>
                <a:schemeClr val="bg1"/>
              </a:solidFill>
              <a:latin typeface="Comic Sans MS" panose="030F0702030302020204" pitchFamily="66" charset="0"/>
            </a:rPr>
            <a:t>Los objetivos generales y específicos del programa de visitas </a:t>
          </a:r>
          <a:endParaRPr lang="es-AR" sz="1500" kern="1200" dirty="0">
            <a:solidFill>
              <a:schemeClr val="bg1"/>
            </a:solidFill>
            <a:latin typeface="Comic Sans MS" panose="030F0702030302020204" pitchFamily="66" charset="0"/>
          </a:endParaRPr>
        </a:p>
      </dsp:txBody>
      <dsp:txXfrm>
        <a:off x="2905524" y="85798"/>
        <a:ext cx="2418550" cy="737657"/>
      </dsp:txXfrm>
    </dsp:sp>
    <dsp:sp modelId="{1B4FF8D2-44E5-497B-ADB1-0725DD588E19}">
      <dsp:nvSpPr>
        <dsp:cNvPr id="0" name=""/>
        <dsp:cNvSpPr/>
      </dsp:nvSpPr>
      <dsp:spPr>
        <a:xfrm>
          <a:off x="2905524" y="1125774"/>
          <a:ext cx="2418550" cy="737657"/>
        </a:xfrm>
        <a:prstGeom prst="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15000"/>
                <a:satMod val="180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hade val="45000"/>
                <a:satMod val="170000"/>
              </a:schemeClr>
            </a:gs>
            <a:gs pos="70000">
              <a:schemeClr val="accent3">
                <a:hueOff val="0"/>
                <a:satOff val="0"/>
                <a:lumOff val="0"/>
                <a:alphaOff val="0"/>
                <a:tint val="99000"/>
                <a:shade val="65000"/>
                <a:satMod val="155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63500" dist="25400" dir="5400000" rotWithShape="0">
            <a:srgbClr val="000000">
              <a:alpha val="43000"/>
            </a:srgbClr>
          </a:outerShdw>
        </a:effectLst>
        <a:scene3d>
          <a:camera prst="orthographicFront">
            <a:rot lat="0" lon="0" rev="0"/>
          </a:camera>
          <a:lightRig rig="glow" dir="t">
            <a:rot lat="0" lon="0" rev="13200000"/>
          </a:lightRig>
        </a:scene3d>
        <a:sp3d prstMaterial="dkEdge">
          <a:bevelT w="63500" h="508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1500" kern="1200" dirty="0" smtClean="0">
              <a:solidFill>
                <a:schemeClr val="bg1"/>
              </a:solidFill>
              <a:latin typeface="Comic Sans MS" pitchFamily="66" charset="0"/>
            </a:rPr>
            <a:t>Los protocolos de actuación </a:t>
          </a:r>
          <a:endParaRPr lang="es-AR" sz="1500" kern="1200" dirty="0">
            <a:solidFill>
              <a:schemeClr val="bg1"/>
            </a:solidFill>
            <a:latin typeface="Comic Sans MS" pitchFamily="66" charset="0"/>
          </a:endParaRPr>
        </a:p>
      </dsp:txBody>
      <dsp:txXfrm>
        <a:off x="2905524" y="1125774"/>
        <a:ext cx="2418550" cy="737657"/>
      </dsp:txXfrm>
    </dsp:sp>
    <dsp:sp modelId="{7C54EEC0-C30F-4007-9B18-AD3488953967}">
      <dsp:nvSpPr>
        <dsp:cNvPr id="0" name=""/>
        <dsp:cNvSpPr/>
      </dsp:nvSpPr>
      <dsp:spPr>
        <a:xfrm>
          <a:off x="2905524" y="2165751"/>
          <a:ext cx="2418550" cy="737657"/>
        </a:xfrm>
        <a:prstGeom prst="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15000"/>
                <a:satMod val="180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hade val="45000"/>
                <a:satMod val="170000"/>
              </a:schemeClr>
            </a:gs>
            <a:gs pos="70000">
              <a:schemeClr val="accent3">
                <a:hueOff val="0"/>
                <a:satOff val="0"/>
                <a:lumOff val="0"/>
                <a:alphaOff val="0"/>
                <a:tint val="99000"/>
                <a:shade val="65000"/>
                <a:satMod val="155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63500" dist="25400" dir="5400000" rotWithShape="0">
            <a:srgbClr val="000000">
              <a:alpha val="43000"/>
            </a:srgbClr>
          </a:outerShdw>
        </a:effectLst>
        <a:scene3d>
          <a:camera prst="orthographicFront">
            <a:rot lat="0" lon="0" rev="0"/>
          </a:camera>
          <a:lightRig rig="glow" dir="t">
            <a:rot lat="0" lon="0" rev="13200000"/>
          </a:lightRig>
        </a:scene3d>
        <a:sp3d prstMaterial="dkEdge">
          <a:bevelT w="63500" h="508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1500" kern="1200" dirty="0" smtClean="0">
              <a:solidFill>
                <a:schemeClr val="bg1"/>
              </a:solidFill>
              <a:latin typeface="Comic Sans MS" pitchFamily="66" charset="0"/>
            </a:rPr>
            <a:t>El cronograma de visitas conteniendo</a:t>
          </a:r>
          <a:endParaRPr lang="es-AR" sz="1500" kern="1200" dirty="0">
            <a:solidFill>
              <a:schemeClr val="bg1"/>
            </a:solidFill>
            <a:latin typeface="Comic Sans MS" pitchFamily="66" charset="0"/>
          </a:endParaRPr>
        </a:p>
      </dsp:txBody>
      <dsp:txXfrm>
        <a:off x="2905524" y="2165751"/>
        <a:ext cx="2418550" cy="737657"/>
      </dsp:txXfrm>
    </dsp:sp>
    <dsp:sp modelId="{F7F56522-31D3-4A02-8DDD-2496F2DD78EC}">
      <dsp:nvSpPr>
        <dsp:cNvPr id="0" name=""/>
        <dsp:cNvSpPr/>
      </dsp:nvSpPr>
      <dsp:spPr>
        <a:xfrm>
          <a:off x="5807785" y="85798"/>
          <a:ext cx="2418550" cy="737657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15000"/>
                <a:satMod val="180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hade val="45000"/>
                <a:satMod val="170000"/>
              </a:schemeClr>
            </a:gs>
            <a:gs pos="70000">
              <a:schemeClr val="accent4">
                <a:hueOff val="0"/>
                <a:satOff val="0"/>
                <a:lumOff val="0"/>
                <a:alphaOff val="0"/>
                <a:tint val="99000"/>
                <a:shade val="65000"/>
                <a:satMod val="155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63500" dist="25400" dir="5400000" rotWithShape="0">
            <a:srgbClr val="000000">
              <a:alpha val="43000"/>
            </a:srgbClr>
          </a:outerShdw>
        </a:effectLst>
        <a:scene3d>
          <a:camera prst="orthographicFront">
            <a:rot lat="0" lon="0" rev="0"/>
          </a:camera>
          <a:lightRig rig="glow" dir="t">
            <a:rot lat="0" lon="0" rev="13200000"/>
          </a:lightRig>
        </a:scene3d>
        <a:sp3d prstMaterial="dkEdge">
          <a:bevelT w="63500" h="508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1500" kern="1200" dirty="0" smtClean="0">
              <a:solidFill>
                <a:schemeClr val="bg1"/>
              </a:solidFill>
              <a:latin typeface="Comic Sans MS" panose="030F0702030302020204" pitchFamily="66" charset="0"/>
            </a:rPr>
            <a:t>El orden en que los establecimientos serán visitados</a:t>
          </a:r>
          <a:endParaRPr lang="es-AR" sz="1500" kern="1200" dirty="0">
            <a:solidFill>
              <a:schemeClr val="bg1"/>
            </a:solidFill>
            <a:latin typeface="Comic Sans MS" panose="030F0702030302020204" pitchFamily="66" charset="0"/>
          </a:endParaRPr>
        </a:p>
      </dsp:txBody>
      <dsp:txXfrm>
        <a:off x="5807785" y="85798"/>
        <a:ext cx="2418550" cy="737657"/>
      </dsp:txXfrm>
    </dsp:sp>
    <dsp:sp modelId="{E593501B-6876-49F0-BB85-76622BC62E27}">
      <dsp:nvSpPr>
        <dsp:cNvPr id="0" name=""/>
        <dsp:cNvSpPr/>
      </dsp:nvSpPr>
      <dsp:spPr>
        <a:xfrm>
          <a:off x="5807785" y="1125774"/>
          <a:ext cx="2418550" cy="737657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15000"/>
                <a:satMod val="180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hade val="45000"/>
                <a:satMod val="170000"/>
              </a:schemeClr>
            </a:gs>
            <a:gs pos="70000">
              <a:schemeClr val="accent4">
                <a:hueOff val="0"/>
                <a:satOff val="0"/>
                <a:lumOff val="0"/>
                <a:alphaOff val="0"/>
                <a:tint val="99000"/>
                <a:shade val="65000"/>
                <a:satMod val="155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63500" dist="25400" dir="5400000" rotWithShape="0">
            <a:srgbClr val="000000">
              <a:alpha val="43000"/>
            </a:srgbClr>
          </a:outerShdw>
        </a:effectLst>
        <a:scene3d>
          <a:camera prst="orthographicFront">
            <a:rot lat="0" lon="0" rev="0"/>
          </a:camera>
          <a:lightRig rig="glow" dir="t">
            <a:rot lat="0" lon="0" rev="13200000"/>
          </a:lightRig>
        </a:scene3d>
        <a:sp3d prstMaterial="dkEdge">
          <a:bevelT w="63500" h="508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1500" kern="1200" dirty="0" smtClean="0">
              <a:solidFill>
                <a:schemeClr val="bg1"/>
              </a:solidFill>
              <a:latin typeface="Comic Sans MS" pitchFamily="66" charset="0"/>
            </a:rPr>
            <a:t>Las fechas probables</a:t>
          </a:r>
          <a:endParaRPr lang="es-AR" sz="1500" kern="1200" dirty="0">
            <a:solidFill>
              <a:schemeClr val="bg1"/>
            </a:solidFill>
            <a:latin typeface="Comic Sans MS" pitchFamily="66" charset="0"/>
          </a:endParaRPr>
        </a:p>
      </dsp:txBody>
      <dsp:txXfrm>
        <a:off x="5807785" y="1125774"/>
        <a:ext cx="2418550" cy="737657"/>
      </dsp:txXfrm>
    </dsp:sp>
    <dsp:sp modelId="{1A35FAEC-A1C2-4C23-AEFD-B365B12DB5C7}">
      <dsp:nvSpPr>
        <dsp:cNvPr id="0" name=""/>
        <dsp:cNvSpPr/>
      </dsp:nvSpPr>
      <dsp:spPr>
        <a:xfrm>
          <a:off x="5807785" y="2165751"/>
          <a:ext cx="2418550" cy="737657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15000"/>
                <a:satMod val="180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hade val="45000"/>
                <a:satMod val="170000"/>
              </a:schemeClr>
            </a:gs>
            <a:gs pos="70000">
              <a:schemeClr val="accent4">
                <a:hueOff val="0"/>
                <a:satOff val="0"/>
                <a:lumOff val="0"/>
                <a:alphaOff val="0"/>
                <a:tint val="99000"/>
                <a:shade val="65000"/>
                <a:satMod val="155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63500" dist="25400" dir="5400000" rotWithShape="0">
            <a:srgbClr val="000000">
              <a:alpha val="43000"/>
            </a:srgbClr>
          </a:outerShdw>
        </a:effectLst>
        <a:scene3d>
          <a:camera prst="orthographicFront">
            <a:rot lat="0" lon="0" rev="0"/>
          </a:camera>
          <a:lightRig rig="glow" dir="t">
            <a:rot lat="0" lon="0" rev="13200000"/>
          </a:lightRig>
        </a:scene3d>
        <a:sp3d prstMaterial="dkEdge">
          <a:bevelT w="63500" h="508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1500" kern="1200" dirty="0" smtClean="0">
              <a:solidFill>
                <a:schemeClr val="bg1"/>
              </a:solidFill>
              <a:latin typeface="Comic Sans MS" pitchFamily="66" charset="0"/>
            </a:rPr>
            <a:t>La duración estimada de cada visita</a:t>
          </a:r>
          <a:endParaRPr lang="es-AR" sz="1500" kern="1200" dirty="0">
            <a:solidFill>
              <a:schemeClr val="bg1"/>
            </a:solidFill>
            <a:latin typeface="Comic Sans MS" pitchFamily="66" charset="0"/>
          </a:endParaRPr>
        </a:p>
      </dsp:txBody>
      <dsp:txXfrm>
        <a:off x="5807785" y="2165751"/>
        <a:ext cx="2418550" cy="737657"/>
      </dsp:txXfrm>
    </dsp:sp>
    <dsp:sp modelId="{55CC2491-8599-47AF-ADD3-00ED964E2352}">
      <dsp:nvSpPr>
        <dsp:cNvPr id="0" name=""/>
        <dsp:cNvSpPr/>
      </dsp:nvSpPr>
      <dsp:spPr>
        <a:xfrm>
          <a:off x="5807785" y="3205727"/>
          <a:ext cx="2418550" cy="737657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15000"/>
                <a:satMod val="180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hade val="45000"/>
                <a:satMod val="170000"/>
              </a:schemeClr>
            </a:gs>
            <a:gs pos="70000">
              <a:schemeClr val="accent4">
                <a:hueOff val="0"/>
                <a:satOff val="0"/>
                <a:lumOff val="0"/>
                <a:alphaOff val="0"/>
                <a:tint val="99000"/>
                <a:shade val="65000"/>
                <a:satMod val="155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63500" dist="25400" dir="5400000" rotWithShape="0">
            <a:srgbClr val="000000">
              <a:alpha val="43000"/>
            </a:srgbClr>
          </a:outerShdw>
        </a:effectLst>
        <a:scene3d>
          <a:camera prst="orthographicFront">
            <a:rot lat="0" lon="0" rev="0"/>
          </a:camera>
          <a:lightRig rig="glow" dir="t">
            <a:rot lat="0" lon="0" rev="13200000"/>
          </a:lightRig>
        </a:scene3d>
        <a:sp3d prstMaterial="dkEdge">
          <a:bevelT w="63500" h="508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1500" kern="1200" dirty="0" smtClean="0">
              <a:solidFill>
                <a:schemeClr val="bg1"/>
              </a:solidFill>
              <a:latin typeface="Comic Sans MS" pitchFamily="66" charset="0"/>
            </a:rPr>
            <a:t>La cantidad de visitas de seguimiento que se estiman necesarias</a:t>
          </a:r>
          <a:endParaRPr lang="es-AR" sz="1500" kern="1200" dirty="0">
            <a:solidFill>
              <a:schemeClr val="bg1"/>
            </a:solidFill>
            <a:latin typeface="Comic Sans MS" pitchFamily="66" charset="0"/>
          </a:endParaRPr>
        </a:p>
      </dsp:txBody>
      <dsp:txXfrm>
        <a:off x="5807785" y="3205727"/>
        <a:ext cx="2418550" cy="737657"/>
      </dsp:txXfrm>
    </dsp:sp>
    <dsp:sp modelId="{6D1F982C-D81B-45BD-AF36-C071A10BD246}">
      <dsp:nvSpPr>
        <dsp:cNvPr id="0" name=""/>
        <dsp:cNvSpPr/>
      </dsp:nvSpPr>
      <dsp:spPr>
        <a:xfrm>
          <a:off x="5807785" y="4245704"/>
          <a:ext cx="2418550" cy="737657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15000"/>
                <a:satMod val="180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hade val="45000"/>
                <a:satMod val="170000"/>
              </a:schemeClr>
            </a:gs>
            <a:gs pos="70000">
              <a:schemeClr val="accent4">
                <a:hueOff val="0"/>
                <a:satOff val="0"/>
                <a:lumOff val="0"/>
                <a:alphaOff val="0"/>
                <a:tint val="99000"/>
                <a:shade val="65000"/>
                <a:satMod val="155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63500" dist="25400" dir="5400000" rotWithShape="0">
            <a:srgbClr val="000000">
              <a:alpha val="43000"/>
            </a:srgbClr>
          </a:outerShdw>
        </a:effectLst>
        <a:scene3d>
          <a:camera prst="orthographicFront">
            <a:rot lat="0" lon="0" rev="0"/>
          </a:camera>
          <a:lightRig rig="glow" dir="t">
            <a:rot lat="0" lon="0" rev="13200000"/>
          </a:lightRig>
        </a:scene3d>
        <a:sp3d prstMaterial="dkEdge">
          <a:bevelT w="63500" h="508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1500" kern="1200" dirty="0" smtClean="0">
              <a:solidFill>
                <a:schemeClr val="bg1"/>
              </a:solidFill>
              <a:latin typeface="Comic Sans MS" pitchFamily="66" charset="0"/>
            </a:rPr>
            <a:t>La previsión de visitas reactivas</a:t>
          </a:r>
          <a:endParaRPr lang="es-AR" sz="1500" kern="1200" dirty="0">
            <a:solidFill>
              <a:schemeClr val="bg1"/>
            </a:solidFill>
            <a:latin typeface="Comic Sans MS" pitchFamily="66" charset="0"/>
          </a:endParaRPr>
        </a:p>
      </dsp:txBody>
      <dsp:txXfrm>
        <a:off x="5807785" y="4245704"/>
        <a:ext cx="2418550" cy="737657"/>
      </dsp:txXfrm>
    </dsp:sp>
  </dsp:spTree>
</dsp:drawing>
</file>

<file path=ppt/diagrams/drawing1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094EC19-1517-4449-935D-3E7716707B58}">
      <dsp:nvSpPr>
        <dsp:cNvPr id="0" name=""/>
        <dsp:cNvSpPr/>
      </dsp:nvSpPr>
      <dsp:spPr>
        <a:xfrm>
          <a:off x="1983738" y="4056"/>
          <a:ext cx="3937245" cy="2939070"/>
        </a:xfrm>
        <a:prstGeom prst="round2SameRect">
          <a:avLst>
            <a:gd name="adj1" fmla="val 8000"/>
            <a:gd name="adj2" fmla="val 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shade val="5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63500" dist="25400" dir="5400000" rotWithShape="0">
            <a:srgbClr val="000000">
              <a:alpha val="43000"/>
            </a:srgbClr>
          </a:outerShdw>
        </a:effectLst>
        <a:scene3d>
          <a:camera prst="orthographicFront">
            <a:rot lat="0" lon="0" rev="0"/>
          </a:camera>
          <a:lightRig rig="brightRoom" dir="t">
            <a:rot lat="0" lon="0" rev="8700000"/>
          </a:lightRig>
        </a:scene3d>
        <a:sp3d contourW="12700" prstMaterial="dkEdge">
          <a:bevelT w="0" h="0" prst="relaxedInset"/>
          <a:contourClr>
            <a:schemeClr val="lt1">
              <a:alpha val="90000"/>
              <a:hueOff val="0"/>
              <a:satOff val="0"/>
              <a:lumOff val="0"/>
              <a:alphaOff val="0"/>
              <a:shade val="65000"/>
              <a:satMod val="150000"/>
            </a:schemeClr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4130" tIns="72390" rIns="24130" bIns="24130" numCol="1" spcCol="1270" anchor="t" anchorCtr="0">
          <a:noAutofit/>
        </a:bodyPr>
        <a:lstStyle/>
        <a:p>
          <a:pPr marL="171450" lvl="1" indent="-171450" algn="l" defTabSz="8445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_tradnl" sz="1900" kern="1200" dirty="0" smtClean="0">
              <a:latin typeface="Comic Sans MS" pitchFamily="66" charset="0"/>
            </a:rPr>
            <a:t>¿Qué información es necesaria?</a:t>
          </a:r>
          <a:endParaRPr lang="es-AR" sz="1900" kern="1200" dirty="0">
            <a:latin typeface="Comic Sans MS" pitchFamily="66" charset="0"/>
          </a:endParaRPr>
        </a:p>
        <a:p>
          <a:pPr marL="171450" lvl="1" indent="-171450" algn="l" defTabSz="8445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_tradnl" sz="1900" kern="1200" smtClean="0">
              <a:latin typeface="Comic Sans MS" pitchFamily="66" charset="0"/>
            </a:rPr>
            <a:t>¿Dónde requerirla?</a:t>
          </a:r>
          <a:endParaRPr lang="es-AR" sz="1900" kern="1200">
            <a:latin typeface="Comic Sans MS" pitchFamily="66" charset="0"/>
          </a:endParaRPr>
        </a:p>
        <a:p>
          <a:pPr marL="342900" lvl="2" indent="-171450" algn="l" defTabSz="8445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_tradnl" sz="1900" kern="1200" dirty="0" smtClean="0">
              <a:latin typeface="Comic Sans MS" pitchFamily="66" charset="0"/>
            </a:rPr>
            <a:t>Información disponible. Información pública. Información previa de que se disponga </a:t>
          </a:r>
          <a:endParaRPr lang="es-AR" sz="1900" kern="1200" dirty="0">
            <a:latin typeface="Comic Sans MS" pitchFamily="66" charset="0"/>
          </a:endParaRPr>
        </a:p>
        <a:p>
          <a:pPr marL="342900" lvl="2" indent="-171450" algn="l" defTabSz="8445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S_tradnl" sz="1900" kern="1200" dirty="0" smtClean="0">
              <a:latin typeface="Comic Sans MS" pitchFamily="66" charset="0"/>
            </a:rPr>
            <a:t>Información que debe ser requerida</a:t>
          </a:r>
          <a:endParaRPr lang="es-AR" sz="1900" kern="1200" dirty="0">
            <a:latin typeface="Comic Sans MS" pitchFamily="66" charset="0"/>
          </a:endParaRPr>
        </a:p>
      </dsp:txBody>
      <dsp:txXfrm>
        <a:off x="2052604" y="72922"/>
        <a:ext cx="3799513" cy="2870204"/>
      </dsp:txXfrm>
    </dsp:sp>
    <dsp:sp modelId="{C9326D67-3E5E-4E0C-B7B1-AD430F07DA80}">
      <dsp:nvSpPr>
        <dsp:cNvPr id="0" name=""/>
        <dsp:cNvSpPr/>
      </dsp:nvSpPr>
      <dsp:spPr>
        <a:xfrm>
          <a:off x="1983738" y="2943127"/>
          <a:ext cx="3937245" cy="1263800"/>
        </a:xfrm>
        <a:prstGeom prst="rect">
          <a:avLst/>
        </a:prstGeom>
        <a:gradFill rotWithShape="0">
          <a:gsLst>
            <a:gs pos="0">
              <a:schemeClr val="accent2">
                <a:shade val="50000"/>
                <a:hueOff val="0"/>
                <a:satOff val="0"/>
                <a:lumOff val="0"/>
                <a:alphaOff val="0"/>
                <a:shade val="15000"/>
                <a:satMod val="180000"/>
              </a:schemeClr>
            </a:gs>
            <a:gs pos="50000">
              <a:schemeClr val="accent2">
                <a:shade val="50000"/>
                <a:hueOff val="0"/>
                <a:satOff val="0"/>
                <a:lumOff val="0"/>
                <a:alphaOff val="0"/>
                <a:shade val="45000"/>
                <a:satMod val="170000"/>
              </a:schemeClr>
            </a:gs>
            <a:gs pos="70000">
              <a:schemeClr val="accent2">
                <a:shade val="50000"/>
                <a:hueOff val="0"/>
                <a:satOff val="0"/>
                <a:lumOff val="0"/>
                <a:alphaOff val="0"/>
                <a:tint val="99000"/>
                <a:shade val="65000"/>
                <a:satMod val="155000"/>
              </a:schemeClr>
            </a:gs>
            <a:gs pos="100000">
              <a:schemeClr val="accent2">
                <a:shade val="50000"/>
                <a:hueOff val="0"/>
                <a:satOff val="0"/>
                <a:lumOff val="0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 w="9525" cap="flat" cmpd="sng" algn="ctr">
          <a:solidFill>
            <a:schemeClr val="accent2">
              <a:shade val="5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63500" dist="25400" dir="5400000" rotWithShape="0">
            <a:srgbClr val="000000">
              <a:alpha val="43000"/>
            </a:srgbClr>
          </a:outerShdw>
        </a:effectLst>
        <a:scene3d>
          <a:camera prst="orthographicFront">
            <a:rot lat="0" lon="0" rev="0"/>
          </a:camera>
          <a:lightRig rig="glow" dir="t">
            <a:rot lat="0" lon="0" rev="13200000"/>
          </a:lightRig>
        </a:scene3d>
        <a:sp3d prstMaterial="dkEdge">
          <a:bevelT w="63500" h="50800" prst="relaxedInset"/>
        </a:sp3d>
      </dsp:spPr>
      <dsp:style>
        <a:lnRef idx="1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14300" tIns="0" rIns="38100" bIns="0" numCol="1" spcCol="1270" anchor="ctr" anchorCtr="0">
          <a:noAutofit/>
        </a:bodyPr>
        <a:lstStyle/>
        <a:p>
          <a:pPr lvl="0" algn="l" defTabSz="1333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3000" kern="1200" dirty="0" smtClean="0">
              <a:solidFill>
                <a:schemeClr val="tx1">
                  <a:lumMod val="20000"/>
                  <a:lumOff val="80000"/>
                </a:schemeClr>
              </a:solidFill>
              <a:latin typeface="Comic Sans MS" pitchFamily="66" charset="0"/>
            </a:rPr>
            <a:t>La información previa</a:t>
          </a:r>
          <a:endParaRPr lang="es-AR" sz="3000" kern="1200" dirty="0">
            <a:solidFill>
              <a:schemeClr val="tx1">
                <a:lumMod val="20000"/>
                <a:lumOff val="80000"/>
              </a:schemeClr>
            </a:solidFill>
            <a:latin typeface="Comic Sans MS" pitchFamily="66" charset="0"/>
          </a:endParaRPr>
        </a:p>
      </dsp:txBody>
      <dsp:txXfrm>
        <a:off x="1983738" y="2943127"/>
        <a:ext cx="2772708" cy="1263800"/>
      </dsp:txXfrm>
    </dsp:sp>
    <dsp:sp modelId="{09CDEFA8-6AA6-4B61-A975-BD56555D8394}">
      <dsp:nvSpPr>
        <dsp:cNvPr id="0" name=""/>
        <dsp:cNvSpPr/>
      </dsp:nvSpPr>
      <dsp:spPr>
        <a:xfrm>
          <a:off x="4867825" y="3143870"/>
          <a:ext cx="1378036" cy="1378036"/>
        </a:xfrm>
        <a:prstGeom prst="ellipse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21000" r="-21000"/>
          </a:stretch>
        </a:blipFill>
        <a:ln w="9525" cap="flat" cmpd="sng" algn="ctr">
          <a:solidFill>
            <a:schemeClr val="accent2">
              <a:alpha val="90000"/>
              <a:tint val="55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63500" dist="25400" dir="5400000" rotWithShape="0">
            <a:srgbClr val="000000">
              <a:alpha val="43000"/>
            </a:srgbClr>
          </a:outerShdw>
        </a:effectLst>
        <a:scene3d>
          <a:camera prst="orthographicFront">
            <a:rot lat="0" lon="0" rev="0"/>
          </a:camera>
          <a:lightRig rig="brightRoom" dir="t">
            <a:rot lat="0" lon="0" rev="8700000"/>
          </a:lightRig>
        </a:scene3d>
        <a:sp3d contourW="12700" prstMaterial="dkEdge">
          <a:bevelT w="0" h="0" prst="relaxedInset"/>
          <a:contourClr>
            <a:schemeClr val="accent2">
              <a:alpha val="90000"/>
              <a:tint val="55000"/>
              <a:hueOff val="0"/>
              <a:satOff val="0"/>
              <a:lumOff val="0"/>
              <a:alphaOff val="0"/>
              <a:shade val="65000"/>
              <a:satMod val="150000"/>
            </a:schemeClr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</dsp:spTree>
</dsp:drawing>
</file>

<file path=ppt/diagrams/drawing1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5E1E597-998C-44BC-942E-03EE2E6C7720}">
      <dsp:nvSpPr>
        <dsp:cNvPr id="0" name=""/>
        <dsp:cNvSpPr/>
      </dsp:nvSpPr>
      <dsp:spPr>
        <a:xfrm>
          <a:off x="-5728166" y="-877295"/>
          <a:ext cx="6823751" cy="6823751"/>
        </a:xfrm>
        <a:prstGeom prst="blockArc">
          <a:avLst>
            <a:gd name="adj1" fmla="val 18900000"/>
            <a:gd name="adj2" fmla="val 2700000"/>
            <a:gd name="adj3" fmla="val 317"/>
          </a:avLst>
        </a:prstGeom>
        <a:noFill/>
        <a:ln w="15875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8EECF1B-AF5B-4A9E-8C78-5CFE4CAE1443}">
      <dsp:nvSpPr>
        <dsp:cNvPr id="0" name=""/>
        <dsp:cNvSpPr/>
      </dsp:nvSpPr>
      <dsp:spPr>
        <a:xfrm>
          <a:off x="355601" y="230444"/>
          <a:ext cx="7806325" cy="460685"/>
        </a:xfrm>
        <a:prstGeom prst="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15000"/>
                <a:satMod val="180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shade val="45000"/>
                <a:satMod val="170000"/>
              </a:schemeClr>
            </a:gs>
            <a:gs pos="70000">
              <a:schemeClr val="accent5">
                <a:hueOff val="0"/>
                <a:satOff val="0"/>
                <a:lumOff val="0"/>
                <a:alphaOff val="0"/>
                <a:tint val="99000"/>
                <a:shade val="65000"/>
                <a:satMod val="155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63500" dist="25400" dir="5400000" rotWithShape="0">
            <a:srgbClr val="000000">
              <a:alpha val="43000"/>
            </a:srgbClr>
          </a:outerShdw>
        </a:effectLst>
        <a:scene3d>
          <a:camera prst="orthographicFront">
            <a:rot lat="0" lon="0" rev="0"/>
          </a:camera>
          <a:lightRig rig="glow" dir="t">
            <a:rot lat="0" lon="0" rev="13200000"/>
          </a:lightRig>
        </a:scene3d>
        <a:sp3d prstMaterial="dkEdge">
          <a:bevelT w="63500" h="508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65669" tIns="40640" rIns="40640" bIns="40640" numCol="1" spcCol="1270" anchor="ctr" anchorCtr="0">
          <a:noAutofit/>
        </a:bodyPr>
        <a:lstStyle/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1600" kern="1200" dirty="0" smtClean="0">
              <a:solidFill>
                <a:schemeClr val="tx1">
                  <a:lumMod val="20000"/>
                  <a:lumOff val="80000"/>
                </a:schemeClr>
              </a:solidFill>
              <a:latin typeface="Comic Sans MS" pitchFamily="66" charset="0"/>
            </a:rPr>
            <a:t>Identificación del objetivo/s de la visita</a:t>
          </a:r>
          <a:endParaRPr lang="es-AR" sz="1600" kern="1200" dirty="0">
            <a:solidFill>
              <a:schemeClr val="tx1">
                <a:lumMod val="20000"/>
                <a:lumOff val="80000"/>
              </a:schemeClr>
            </a:solidFill>
            <a:latin typeface="Comic Sans MS" pitchFamily="66" charset="0"/>
          </a:endParaRPr>
        </a:p>
      </dsp:txBody>
      <dsp:txXfrm>
        <a:off x="355601" y="230444"/>
        <a:ext cx="7806325" cy="460685"/>
      </dsp:txXfrm>
    </dsp:sp>
    <dsp:sp modelId="{F29031B9-F94D-470D-963F-0B25111334DE}">
      <dsp:nvSpPr>
        <dsp:cNvPr id="0" name=""/>
        <dsp:cNvSpPr/>
      </dsp:nvSpPr>
      <dsp:spPr>
        <a:xfrm>
          <a:off x="67673" y="172858"/>
          <a:ext cx="575856" cy="575856"/>
        </a:xfrm>
        <a:prstGeom prst="ellipse">
          <a:avLst/>
        </a:prstGeom>
        <a:gradFill rotWithShape="1">
          <a:gsLst>
            <a:gs pos="0">
              <a:schemeClr val="accent3">
                <a:shade val="15000"/>
                <a:satMod val="180000"/>
              </a:schemeClr>
            </a:gs>
            <a:gs pos="50000">
              <a:schemeClr val="accent3">
                <a:shade val="45000"/>
                <a:satMod val="170000"/>
              </a:schemeClr>
            </a:gs>
            <a:gs pos="70000">
              <a:schemeClr val="accent3">
                <a:tint val="99000"/>
                <a:shade val="65000"/>
                <a:satMod val="155000"/>
              </a:schemeClr>
            </a:gs>
            <a:gs pos="100000">
              <a:schemeClr val="accent3"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63500" dist="25400" dir="5400000" rotWithShape="0">
            <a:srgbClr val="000000">
              <a:alpha val="43000"/>
            </a:srgbClr>
          </a:outerShdw>
        </a:effectLst>
        <a:scene3d>
          <a:camera prst="orthographicFront">
            <a:rot lat="0" lon="0" rev="0"/>
          </a:camera>
          <a:lightRig rig="glow" dir="t">
            <a:rot lat="0" lon="0" rev="13200000"/>
          </a:lightRig>
        </a:scene3d>
        <a:sp3d prstMaterial="dkEdge">
          <a:bevelT w="63500" h="50800" prst="relaxedInset"/>
        </a:sp3d>
      </dsp:spPr>
      <dsp:style>
        <a:lnRef idx="0">
          <a:schemeClr val="accent3"/>
        </a:lnRef>
        <a:fillRef idx="3">
          <a:schemeClr val="accent3"/>
        </a:fillRef>
        <a:effectRef idx="3">
          <a:schemeClr val="accent3"/>
        </a:effectRef>
        <a:fontRef idx="minor">
          <a:schemeClr val="lt1"/>
        </a:fontRef>
      </dsp:style>
    </dsp:sp>
    <dsp:sp modelId="{C738565A-2EC1-4792-881C-66439D41D1FE}">
      <dsp:nvSpPr>
        <dsp:cNvPr id="0" name=""/>
        <dsp:cNvSpPr/>
      </dsp:nvSpPr>
      <dsp:spPr>
        <a:xfrm>
          <a:off x="772793" y="921877"/>
          <a:ext cx="7389133" cy="460685"/>
        </a:xfrm>
        <a:prstGeom prst="rect">
          <a:avLst/>
        </a:prstGeom>
        <a:gradFill rotWithShape="0">
          <a:gsLst>
            <a:gs pos="0">
              <a:schemeClr val="accent5">
                <a:hueOff val="-2038935"/>
                <a:satOff val="14013"/>
                <a:lumOff val="-1373"/>
                <a:alphaOff val="0"/>
                <a:shade val="15000"/>
                <a:satMod val="180000"/>
              </a:schemeClr>
            </a:gs>
            <a:gs pos="50000">
              <a:schemeClr val="accent5">
                <a:hueOff val="-2038935"/>
                <a:satOff val="14013"/>
                <a:lumOff val="-1373"/>
                <a:alphaOff val="0"/>
                <a:shade val="45000"/>
                <a:satMod val="170000"/>
              </a:schemeClr>
            </a:gs>
            <a:gs pos="70000">
              <a:schemeClr val="accent5">
                <a:hueOff val="-2038935"/>
                <a:satOff val="14013"/>
                <a:lumOff val="-1373"/>
                <a:alphaOff val="0"/>
                <a:tint val="99000"/>
                <a:shade val="65000"/>
                <a:satMod val="155000"/>
              </a:schemeClr>
            </a:gs>
            <a:gs pos="100000">
              <a:schemeClr val="accent5">
                <a:hueOff val="-2038935"/>
                <a:satOff val="14013"/>
                <a:lumOff val="-1373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63500" dist="25400" dir="5400000" rotWithShape="0">
            <a:srgbClr val="000000">
              <a:alpha val="43000"/>
            </a:srgbClr>
          </a:outerShdw>
        </a:effectLst>
        <a:scene3d>
          <a:camera prst="orthographicFront">
            <a:rot lat="0" lon="0" rev="0"/>
          </a:camera>
          <a:lightRig rig="glow" dir="t">
            <a:rot lat="0" lon="0" rev="13200000"/>
          </a:lightRig>
        </a:scene3d>
        <a:sp3d prstMaterial="dkEdge">
          <a:bevelT w="63500" h="508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65669" tIns="40640" rIns="40640" bIns="40640" numCol="1" spcCol="1270" anchor="ctr" anchorCtr="0">
          <a:noAutofit/>
        </a:bodyPr>
        <a:lstStyle/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1600" kern="1200" dirty="0" smtClean="0">
              <a:solidFill>
                <a:schemeClr val="tx1">
                  <a:lumMod val="20000"/>
                  <a:lumOff val="80000"/>
                </a:schemeClr>
              </a:solidFill>
              <a:latin typeface="Comic Sans MS" pitchFamily="66" charset="0"/>
            </a:rPr>
            <a:t>Distinguir si se trata de primera visita o visitas posteriores</a:t>
          </a:r>
          <a:endParaRPr lang="es-AR" sz="1600" kern="1200" dirty="0">
            <a:solidFill>
              <a:schemeClr val="tx1">
                <a:lumMod val="20000"/>
                <a:lumOff val="80000"/>
              </a:schemeClr>
            </a:solidFill>
            <a:latin typeface="Comic Sans MS" pitchFamily="66" charset="0"/>
          </a:endParaRPr>
        </a:p>
      </dsp:txBody>
      <dsp:txXfrm>
        <a:off x="772793" y="921877"/>
        <a:ext cx="7389133" cy="460685"/>
      </dsp:txXfrm>
    </dsp:sp>
    <dsp:sp modelId="{CE008C92-46E0-4A35-9CAE-9AE8F1B597F9}">
      <dsp:nvSpPr>
        <dsp:cNvPr id="0" name=""/>
        <dsp:cNvSpPr/>
      </dsp:nvSpPr>
      <dsp:spPr>
        <a:xfrm>
          <a:off x="484865" y="864291"/>
          <a:ext cx="575856" cy="575856"/>
        </a:xfrm>
        <a:prstGeom prst="ellipse">
          <a:avLst/>
        </a:prstGeom>
        <a:gradFill rotWithShape="1">
          <a:gsLst>
            <a:gs pos="0">
              <a:schemeClr val="accent3">
                <a:shade val="15000"/>
                <a:satMod val="180000"/>
              </a:schemeClr>
            </a:gs>
            <a:gs pos="50000">
              <a:schemeClr val="accent3">
                <a:shade val="45000"/>
                <a:satMod val="170000"/>
              </a:schemeClr>
            </a:gs>
            <a:gs pos="70000">
              <a:schemeClr val="accent3">
                <a:tint val="99000"/>
                <a:shade val="65000"/>
                <a:satMod val="155000"/>
              </a:schemeClr>
            </a:gs>
            <a:gs pos="100000">
              <a:schemeClr val="accent3"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63500" dist="25400" dir="5400000" rotWithShape="0">
            <a:srgbClr val="000000">
              <a:alpha val="43000"/>
            </a:srgbClr>
          </a:outerShdw>
        </a:effectLst>
        <a:scene3d>
          <a:camera prst="orthographicFront">
            <a:rot lat="0" lon="0" rev="0"/>
          </a:camera>
          <a:lightRig rig="glow" dir="t">
            <a:rot lat="0" lon="0" rev="13200000"/>
          </a:lightRig>
        </a:scene3d>
        <a:sp3d prstMaterial="dkEdge">
          <a:bevelT w="63500" h="50800" prst="relaxedInset"/>
        </a:sp3d>
      </dsp:spPr>
      <dsp:style>
        <a:lnRef idx="0">
          <a:schemeClr val="accent3"/>
        </a:lnRef>
        <a:fillRef idx="3">
          <a:schemeClr val="accent3"/>
        </a:fillRef>
        <a:effectRef idx="3">
          <a:schemeClr val="accent3"/>
        </a:effectRef>
        <a:fontRef idx="minor">
          <a:schemeClr val="lt1"/>
        </a:fontRef>
      </dsp:style>
    </dsp:sp>
    <dsp:sp modelId="{DE887E0B-9A7C-4C5D-9452-9641B45DDA56}">
      <dsp:nvSpPr>
        <dsp:cNvPr id="0" name=""/>
        <dsp:cNvSpPr/>
      </dsp:nvSpPr>
      <dsp:spPr>
        <a:xfrm>
          <a:off x="1001412" y="1612803"/>
          <a:ext cx="7160514" cy="460685"/>
        </a:xfrm>
        <a:prstGeom prst="rect">
          <a:avLst/>
        </a:prstGeom>
        <a:gradFill rotWithShape="0">
          <a:gsLst>
            <a:gs pos="0">
              <a:schemeClr val="accent5">
                <a:hueOff val="-4077871"/>
                <a:satOff val="28025"/>
                <a:lumOff val="-2745"/>
                <a:alphaOff val="0"/>
                <a:shade val="15000"/>
                <a:satMod val="180000"/>
              </a:schemeClr>
            </a:gs>
            <a:gs pos="50000">
              <a:schemeClr val="accent5">
                <a:hueOff val="-4077871"/>
                <a:satOff val="28025"/>
                <a:lumOff val="-2745"/>
                <a:alphaOff val="0"/>
                <a:shade val="45000"/>
                <a:satMod val="170000"/>
              </a:schemeClr>
            </a:gs>
            <a:gs pos="70000">
              <a:schemeClr val="accent5">
                <a:hueOff val="-4077871"/>
                <a:satOff val="28025"/>
                <a:lumOff val="-2745"/>
                <a:alphaOff val="0"/>
                <a:tint val="99000"/>
                <a:shade val="65000"/>
                <a:satMod val="155000"/>
              </a:schemeClr>
            </a:gs>
            <a:gs pos="100000">
              <a:schemeClr val="accent5">
                <a:hueOff val="-4077871"/>
                <a:satOff val="28025"/>
                <a:lumOff val="-2745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63500" dist="25400" dir="5400000" rotWithShape="0">
            <a:srgbClr val="000000">
              <a:alpha val="43000"/>
            </a:srgbClr>
          </a:outerShdw>
        </a:effectLst>
        <a:scene3d>
          <a:camera prst="orthographicFront">
            <a:rot lat="0" lon="0" rev="0"/>
          </a:camera>
          <a:lightRig rig="glow" dir="t">
            <a:rot lat="0" lon="0" rev="13200000"/>
          </a:lightRig>
        </a:scene3d>
        <a:sp3d prstMaterial="dkEdge">
          <a:bevelT w="63500" h="508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65669" tIns="40640" rIns="40640" bIns="40640" numCol="1" spcCol="1270" anchor="ctr" anchorCtr="0">
          <a:noAutofit/>
        </a:bodyPr>
        <a:lstStyle/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1600" kern="1200" dirty="0" smtClean="0">
              <a:solidFill>
                <a:schemeClr val="tx1">
                  <a:lumMod val="20000"/>
                  <a:lumOff val="80000"/>
                </a:schemeClr>
              </a:solidFill>
              <a:latin typeface="Comic Sans MS" pitchFamily="66" charset="0"/>
            </a:rPr>
            <a:t>Selección del equipo de monitoreo</a:t>
          </a:r>
          <a:endParaRPr lang="es-AR" sz="1600" kern="1200" dirty="0">
            <a:solidFill>
              <a:schemeClr val="tx1">
                <a:lumMod val="20000"/>
                <a:lumOff val="80000"/>
              </a:schemeClr>
            </a:solidFill>
            <a:latin typeface="Comic Sans MS" pitchFamily="66" charset="0"/>
          </a:endParaRPr>
        </a:p>
      </dsp:txBody>
      <dsp:txXfrm>
        <a:off x="1001412" y="1612803"/>
        <a:ext cx="7160514" cy="460685"/>
      </dsp:txXfrm>
    </dsp:sp>
    <dsp:sp modelId="{73B2774B-F296-4B7F-AF7D-6E5A6DD3C806}">
      <dsp:nvSpPr>
        <dsp:cNvPr id="0" name=""/>
        <dsp:cNvSpPr/>
      </dsp:nvSpPr>
      <dsp:spPr>
        <a:xfrm>
          <a:off x="713484" y="1555218"/>
          <a:ext cx="575856" cy="575856"/>
        </a:xfrm>
        <a:prstGeom prst="ellipse">
          <a:avLst/>
        </a:prstGeom>
        <a:gradFill rotWithShape="1">
          <a:gsLst>
            <a:gs pos="0">
              <a:schemeClr val="accent3">
                <a:shade val="15000"/>
                <a:satMod val="180000"/>
              </a:schemeClr>
            </a:gs>
            <a:gs pos="50000">
              <a:schemeClr val="accent3">
                <a:shade val="45000"/>
                <a:satMod val="170000"/>
              </a:schemeClr>
            </a:gs>
            <a:gs pos="70000">
              <a:schemeClr val="accent3">
                <a:tint val="99000"/>
                <a:shade val="65000"/>
                <a:satMod val="155000"/>
              </a:schemeClr>
            </a:gs>
            <a:gs pos="100000">
              <a:schemeClr val="accent3"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63500" dist="25400" dir="5400000" rotWithShape="0">
            <a:srgbClr val="000000">
              <a:alpha val="43000"/>
            </a:srgbClr>
          </a:outerShdw>
        </a:effectLst>
        <a:scene3d>
          <a:camera prst="orthographicFront">
            <a:rot lat="0" lon="0" rev="0"/>
          </a:camera>
          <a:lightRig rig="glow" dir="t">
            <a:rot lat="0" lon="0" rev="13200000"/>
          </a:lightRig>
        </a:scene3d>
        <a:sp3d prstMaterial="dkEdge">
          <a:bevelT w="63500" h="50800" prst="relaxedInset"/>
        </a:sp3d>
      </dsp:spPr>
      <dsp:style>
        <a:lnRef idx="0">
          <a:schemeClr val="accent3"/>
        </a:lnRef>
        <a:fillRef idx="3">
          <a:schemeClr val="accent3"/>
        </a:fillRef>
        <a:effectRef idx="3">
          <a:schemeClr val="accent3"/>
        </a:effectRef>
        <a:fontRef idx="minor">
          <a:schemeClr val="lt1"/>
        </a:fontRef>
      </dsp:style>
    </dsp:sp>
    <dsp:sp modelId="{BF38DD77-83F8-4821-AD0C-5276A0E90E7F}">
      <dsp:nvSpPr>
        <dsp:cNvPr id="0" name=""/>
        <dsp:cNvSpPr/>
      </dsp:nvSpPr>
      <dsp:spPr>
        <a:xfrm>
          <a:off x="1074408" y="2304237"/>
          <a:ext cx="7087518" cy="460685"/>
        </a:xfrm>
        <a:prstGeom prst="rect">
          <a:avLst/>
        </a:prstGeom>
        <a:gradFill rotWithShape="0">
          <a:gsLst>
            <a:gs pos="0">
              <a:schemeClr val="accent5">
                <a:hueOff val="-6116806"/>
                <a:satOff val="42038"/>
                <a:lumOff val="-4118"/>
                <a:alphaOff val="0"/>
                <a:shade val="15000"/>
                <a:satMod val="180000"/>
              </a:schemeClr>
            </a:gs>
            <a:gs pos="50000">
              <a:schemeClr val="accent5">
                <a:hueOff val="-6116806"/>
                <a:satOff val="42038"/>
                <a:lumOff val="-4118"/>
                <a:alphaOff val="0"/>
                <a:shade val="45000"/>
                <a:satMod val="170000"/>
              </a:schemeClr>
            </a:gs>
            <a:gs pos="70000">
              <a:schemeClr val="accent5">
                <a:hueOff val="-6116806"/>
                <a:satOff val="42038"/>
                <a:lumOff val="-4118"/>
                <a:alphaOff val="0"/>
                <a:tint val="99000"/>
                <a:shade val="65000"/>
                <a:satMod val="155000"/>
              </a:schemeClr>
            </a:gs>
            <a:gs pos="100000">
              <a:schemeClr val="accent5">
                <a:hueOff val="-6116806"/>
                <a:satOff val="42038"/>
                <a:lumOff val="-4118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63500" dist="25400" dir="5400000" rotWithShape="0">
            <a:srgbClr val="000000">
              <a:alpha val="43000"/>
            </a:srgbClr>
          </a:outerShdw>
        </a:effectLst>
        <a:scene3d>
          <a:camera prst="orthographicFront">
            <a:rot lat="0" lon="0" rev="0"/>
          </a:camera>
          <a:lightRig rig="glow" dir="t">
            <a:rot lat="0" lon="0" rev="13200000"/>
          </a:lightRig>
        </a:scene3d>
        <a:sp3d prstMaterial="dkEdge">
          <a:bevelT w="63500" h="508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65669" tIns="40640" rIns="40640" bIns="40640" numCol="1" spcCol="1270" anchor="ctr" anchorCtr="0">
          <a:noAutofit/>
        </a:bodyPr>
        <a:lstStyle/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1600" kern="1200" dirty="0" smtClean="0">
              <a:solidFill>
                <a:schemeClr val="tx1">
                  <a:lumMod val="20000"/>
                  <a:lumOff val="80000"/>
                </a:schemeClr>
              </a:solidFill>
              <a:latin typeface="Comic Sans MS" pitchFamily="66" charset="0"/>
            </a:rPr>
            <a:t>Designación del/a coordinador/a de la visita</a:t>
          </a:r>
          <a:endParaRPr lang="es-AR" sz="1600" kern="1200" dirty="0">
            <a:solidFill>
              <a:schemeClr val="tx1">
                <a:lumMod val="20000"/>
                <a:lumOff val="80000"/>
              </a:schemeClr>
            </a:solidFill>
            <a:latin typeface="Comic Sans MS" pitchFamily="66" charset="0"/>
          </a:endParaRPr>
        </a:p>
      </dsp:txBody>
      <dsp:txXfrm>
        <a:off x="1074408" y="2304237"/>
        <a:ext cx="7087518" cy="460685"/>
      </dsp:txXfrm>
    </dsp:sp>
    <dsp:sp modelId="{40B1C079-FDFE-43B6-9425-FC052A3F50A7}">
      <dsp:nvSpPr>
        <dsp:cNvPr id="0" name=""/>
        <dsp:cNvSpPr/>
      </dsp:nvSpPr>
      <dsp:spPr>
        <a:xfrm>
          <a:off x="786480" y="2246651"/>
          <a:ext cx="575856" cy="575856"/>
        </a:xfrm>
        <a:prstGeom prst="ellipse">
          <a:avLst/>
        </a:prstGeom>
        <a:gradFill rotWithShape="1">
          <a:gsLst>
            <a:gs pos="0">
              <a:schemeClr val="accent3">
                <a:shade val="15000"/>
                <a:satMod val="180000"/>
              </a:schemeClr>
            </a:gs>
            <a:gs pos="50000">
              <a:schemeClr val="accent3">
                <a:shade val="45000"/>
                <a:satMod val="170000"/>
              </a:schemeClr>
            </a:gs>
            <a:gs pos="70000">
              <a:schemeClr val="accent3">
                <a:tint val="99000"/>
                <a:shade val="65000"/>
                <a:satMod val="155000"/>
              </a:schemeClr>
            </a:gs>
            <a:gs pos="100000">
              <a:schemeClr val="accent3"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63500" dist="25400" dir="5400000" rotWithShape="0">
            <a:srgbClr val="000000">
              <a:alpha val="43000"/>
            </a:srgbClr>
          </a:outerShdw>
        </a:effectLst>
        <a:scene3d>
          <a:camera prst="orthographicFront">
            <a:rot lat="0" lon="0" rev="0"/>
          </a:camera>
          <a:lightRig rig="glow" dir="t">
            <a:rot lat="0" lon="0" rev="13200000"/>
          </a:lightRig>
        </a:scene3d>
        <a:sp3d prstMaterial="dkEdge">
          <a:bevelT w="63500" h="50800" prst="relaxedInset"/>
        </a:sp3d>
      </dsp:spPr>
      <dsp:style>
        <a:lnRef idx="0">
          <a:schemeClr val="accent3"/>
        </a:lnRef>
        <a:fillRef idx="3">
          <a:schemeClr val="accent3"/>
        </a:fillRef>
        <a:effectRef idx="3">
          <a:schemeClr val="accent3"/>
        </a:effectRef>
        <a:fontRef idx="minor">
          <a:schemeClr val="lt1"/>
        </a:fontRef>
      </dsp:style>
    </dsp:sp>
    <dsp:sp modelId="{6B9BEFB6-3569-429A-819C-3733AE963546}">
      <dsp:nvSpPr>
        <dsp:cNvPr id="0" name=""/>
        <dsp:cNvSpPr/>
      </dsp:nvSpPr>
      <dsp:spPr>
        <a:xfrm>
          <a:off x="1001412" y="2995670"/>
          <a:ext cx="7160514" cy="460685"/>
        </a:xfrm>
        <a:prstGeom prst="rect">
          <a:avLst/>
        </a:prstGeom>
        <a:gradFill rotWithShape="0">
          <a:gsLst>
            <a:gs pos="0">
              <a:schemeClr val="accent5">
                <a:hueOff val="-8155742"/>
                <a:satOff val="56051"/>
                <a:lumOff val="-5491"/>
                <a:alphaOff val="0"/>
                <a:shade val="15000"/>
                <a:satMod val="180000"/>
              </a:schemeClr>
            </a:gs>
            <a:gs pos="50000">
              <a:schemeClr val="accent5">
                <a:hueOff val="-8155742"/>
                <a:satOff val="56051"/>
                <a:lumOff val="-5491"/>
                <a:alphaOff val="0"/>
                <a:shade val="45000"/>
                <a:satMod val="170000"/>
              </a:schemeClr>
            </a:gs>
            <a:gs pos="70000">
              <a:schemeClr val="accent5">
                <a:hueOff val="-8155742"/>
                <a:satOff val="56051"/>
                <a:lumOff val="-5491"/>
                <a:alphaOff val="0"/>
                <a:tint val="99000"/>
                <a:shade val="65000"/>
                <a:satMod val="155000"/>
              </a:schemeClr>
            </a:gs>
            <a:gs pos="100000">
              <a:schemeClr val="accent5">
                <a:hueOff val="-8155742"/>
                <a:satOff val="56051"/>
                <a:lumOff val="-5491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63500" dist="25400" dir="5400000" rotWithShape="0">
            <a:srgbClr val="000000">
              <a:alpha val="43000"/>
            </a:srgbClr>
          </a:outerShdw>
        </a:effectLst>
        <a:scene3d>
          <a:camera prst="orthographicFront">
            <a:rot lat="0" lon="0" rev="0"/>
          </a:camera>
          <a:lightRig rig="glow" dir="t">
            <a:rot lat="0" lon="0" rev="13200000"/>
          </a:lightRig>
        </a:scene3d>
        <a:sp3d prstMaterial="dkEdge">
          <a:bevelT w="63500" h="508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65669" tIns="40640" rIns="40640" bIns="40640" numCol="1" spcCol="1270" anchor="ctr" anchorCtr="0">
          <a:noAutofit/>
        </a:bodyPr>
        <a:lstStyle/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1600" kern="1200" dirty="0" smtClean="0">
              <a:solidFill>
                <a:schemeClr val="tx1">
                  <a:lumMod val="20000"/>
                  <a:lumOff val="80000"/>
                </a:schemeClr>
              </a:solidFill>
              <a:latin typeface="Comic Sans MS" pitchFamily="66" charset="0"/>
            </a:rPr>
            <a:t>Provisión de elementos de registro</a:t>
          </a:r>
          <a:endParaRPr lang="es-AR" sz="1600" kern="1200" dirty="0">
            <a:solidFill>
              <a:schemeClr val="tx1">
                <a:lumMod val="20000"/>
                <a:lumOff val="80000"/>
              </a:schemeClr>
            </a:solidFill>
            <a:latin typeface="Comic Sans MS" pitchFamily="66" charset="0"/>
          </a:endParaRPr>
        </a:p>
      </dsp:txBody>
      <dsp:txXfrm>
        <a:off x="1001412" y="2995670"/>
        <a:ext cx="7160514" cy="460685"/>
      </dsp:txXfrm>
    </dsp:sp>
    <dsp:sp modelId="{FB0242D6-E5AF-4319-97E5-CC3775B970FF}">
      <dsp:nvSpPr>
        <dsp:cNvPr id="0" name=""/>
        <dsp:cNvSpPr/>
      </dsp:nvSpPr>
      <dsp:spPr>
        <a:xfrm>
          <a:off x="713484" y="2938085"/>
          <a:ext cx="575856" cy="575856"/>
        </a:xfrm>
        <a:prstGeom prst="ellipse">
          <a:avLst/>
        </a:prstGeom>
        <a:gradFill rotWithShape="1">
          <a:gsLst>
            <a:gs pos="0">
              <a:schemeClr val="accent3">
                <a:shade val="15000"/>
                <a:satMod val="180000"/>
              </a:schemeClr>
            </a:gs>
            <a:gs pos="50000">
              <a:schemeClr val="accent3">
                <a:shade val="45000"/>
                <a:satMod val="170000"/>
              </a:schemeClr>
            </a:gs>
            <a:gs pos="70000">
              <a:schemeClr val="accent3">
                <a:tint val="99000"/>
                <a:shade val="65000"/>
                <a:satMod val="155000"/>
              </a:schemeClr>
            </a:gs>
            <a:gs pos="100000">
              <a:schemeClr val="accent3"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63500" dist="25400" dir="5400000" rotWithShape="0">
            <a:srgbClr val="000000">
              <a:alpha val="43000"/>
            </a:srgbClr>
          </a:outerShdw>
        </a:effectLst>
        <a:scene3d>
          <a:camera prst="orthographicFront">
            <a:rot lat="0" lon="0" rev="0"/>
          </a:camera>
          <a:lightRig rig="glow" dir="t">
            <a:rot lat="0" lon="0" rev="13200000"/>
          </a:lightRig>
        </a:scene3d>
        <a:sp3d prstMaterial="dkEdge">
          <a:bevelT w="63500" h="50800" prst="relaxedInset"/>
        </a:sp3d>
      </dsp:spPr>
      <dsp:style>
        <a:lnRef idx="0">
          <a:schemeClr val="accent3"/>
        </a:lnRef>
        <a:fillRef idx="3">
          <a:schemeClr val="accent3"/>
        </a:fillRef>
        <a:effectRef idx="3">
          <a:schemeClr val="accent3"/>
        </a:effectRef>
        <a:fontRef idx="minor">
          <a:schemeClr val="lt1"/>
        </a:fontRef>
      </dsp:style>
    </dsp:sp>
    <dsp:sp modelId="{12125FA1-5B93-4506-857C-DC4FFED01B2C}">
      <dsp:nvSpPr>
        <dsp:cNvPr id="0" name=""/>
        <dsp:cNvSpPr/>
      </dsp:nvSpPr>
      <dsp:spPr>
        <a:xfrm>
          <a:off x="772793" y="3686597"/>
          <a:ext cx="7389133" cy="460685"/>
        </a:xfrm>
        <a:prstGeom prst="rect">
          <a:avLst/>
        </a:prstGeom>
        <a:gradFill rotWithShape="0">
          <a:gsLst>
            <a:gs pos="0">
              <a:schemeClr val="accent5">
                <a:hueOff val="-10194677"/>
                <a:satOff val="70063"/>
                <a:lumOff val="-6863"/>
                <a:alphaOff val="0"/>
                <a:shade val="15000"/>
                <a:satMod val="180000"/>
              </a:schemeClr>
            </a:gs>
            <a:gs pos="50000">
              <a:schemeClr val="accent5">
                <a:hueOff val="-10194677"/>
                <a:satOff val="70063"/>
                <a:lumOff val="-6863"/>
                <a:alphaOff val="0"/>
                <a:shade val="45000"/>
                <a:satMod val="170000"/>
              </a:schemeClr>
            </a:gs>
            <a:gs pos="70000">
              <a:schemeClr val="accent5">
                <a:hueOff val="-10194677"/>
                <a:satOff val="70063"/>
                <a:lumOff val="-6863"/>
                <a:alphaOff val="0"/>
                <a:tint val="99000"/>
                <a:shade val="65000"/>
                <a:satMod val="155000"/>
              </a:schemeClr>
            </a:gs>
            <a:gs pos="100000">
              <a:schemeClr val="accent5">
                <a:hueOff val="-10194677"/>
                <a:satOff val="70063"/>
                <a:lumOff val="-6863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63500" dist="25400" dir="5400000" rotWithShape="0">
            <a:srgbClr val="000000">
              <a:alpha val="43000"/>
            </a:srgbClr>
          </a:outerShdw>
        </a:effectLst>
        <a:scene3d>
          <a:camera prst="orthographicFront">
            <a:rot lat="0" lon="0" rev="0"/>
          </a:camera>
          <a:lightRig rig="glow" dir="t">
            <a:rot lat="0" lon="0" rev="13200000"/>
          </a:lightRig>
        </a:scene3d>
        <a:sp3d prstMaterial="dkEdge">
          <a:bevelT w="63500" h="508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65669" tIns="40640" rIns="40640" bIns="40640" numCol="1" spcCol="1270" anchor="ctr" anchorCtr="0">
          <a:noAutofit/>
        </a:bodyPr>
        <a:lstStyle/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1600" kern="1200" dirty="0" smtClean="0">
              <a:solidFill>
                <a:schemeClr val="tx1">
                  <a:lumMod val="20000"/>
                  <a:lumOff val="80000"/>
                </a:schemeClr>
              </a:solidFill>
              <a:latin typeface="Comic Sans MS" pitchFamily="66" charset="0"/>
            </a:rPr>
            <a:t>Puesta en común de la información disponibl</a:t>
          </a:r>
          <a:r>
            <a:rPr lang="es-ES_tradnl" sz="1200" kern="1200" dirty="0" smtClean="0">
              <a:solidFill>
                <a:schemeClr val="tx1">
                  <a:lumMod val="20000"/>
                  <a:lumOff val="80000"/>
                </a:schemeClr>
              </a:solidFill>
              <a:latin typeface="Comic Sans MS" pitchFamily="66" charset="0"/>
            </a:rPr>
            <a:t>e</a:t>
          </a:r>
          <a:endParaRPr lang="es-AR" sz="1200" kern="1200" dirty="0">
            <a:solidFill>
              <a:schemeClr val="tx1">
                <a:lumMod val="20000"/>
                <a:lumOff val="80000"/>
              </a:schemeClr>
            </a:solidFill>
            <a:latin typeface="Comic Sans MS" pitchFamily="66" charset="0"/>
          </a:endParaRPr>
        </a:p>
      </dsp:txBody>
      <dsp:txXfrm>
        <a:off x="772793" y="3686597"/>
        <a:ext cx="7389133" cy="460685"/>
      </dsp:txXfrm>
    </dsp:sp>
    <dsp:sp modelId="{EE4D57A9-0433-4B2A-B9A7-28BAB9BBA943}">
      <dsp:nvSpPr>
        <dsp:cNvPr id="0" name=""/>
        <dsp:cNvSpPr/>
      </dsp:nvSpPr>
      <dsp:spPr>
        <a:xfrm>
          <a:off x="484865" y="3629011"/>
          <a:ext cx="575856" cy="575856"/>
        </a:xfrm>
        <a:prstGeom prst="ellipse">
          <a:avLst/>
        </a:prstGeom>
        <a:gradFill rotWithShape="1">
          <a:gsLst>
            <a:gs pos="0">
              <a:schemeClr val="accent3">
                <a:shade val="15000"/>
                <a:satMod val="180000"/>
              </a:schemeClr>
            </a:gs>
            <a:gs pos="50000">
              <a:schemeClr val="accent3">
                <a:shade val="45000"/>
                <a:satMod val="170000"/>
              </a:schemeClr>
            </a:gs>
            <a:gs pos="70000">
              <a:schemeClr val="accent3">
                <a:tint val="99000"/>
                <a:shade val="65000"/>
                <a:satMod val="155000"/>
              </a:schemeClr>
            </a:gs>
            <a:gs pos="100000">
              <a:schemeClr val="accent3"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63500" dist="25400" dir="5400000" rotWithShape="0">
            <a:srgbClr val="000000">
              <a:alpha val="43000"/>
            </a:srgbClr>
          </a:outerShdw>
        </a:effectLst>
        <a:scene3d>
          <a:camera prst="orthographicFront">
            <a:rot lat="0" lon="0" rev="0"/>
          </a:camera>
          <a:lightRig rig="glow" dir="t">
            <a:rot lat="0" lon="0" rev="13200000"/>
          </a:lightRig>
        </a:scene3d>
        <a:sp3d prstMaterial="dkEdge">
          <a:bevelT w="63500" h="50800" prst="relaxedInset"/>
        </a:sp3d>
      </dsp:spPr>
      <dsp:style>
        <a:lnRef idx="0">
          <a:schemeClr val="accent3"/>
        </a:lnRef>
        <a:fillRef idx="3">
          <a:schemeClr val="accent3"/>
        </a:fillRef>
        <a:effectRef idx="3">
          <a:schemeClr val="accent3"/>
        </a:effectRef>
        <a:fontRef idx="minor">
          <a:schemeClr val="lt1"/>
        </a:fontRef>
      </dsp:style>
    </dsp:sp>
    <dsp:sp modelId="{DE7E8BE4-649E-4D90-A36C-E5F58A229870}">
      <dsp:nvSpPr>
        <dsp:cNvPr id="0" name=""/>
        <dsp:cNvSpPr/>
      </dsp:nvSpPr>
      <dsp:spPr>
        <a:xfrm>
          <a:off x="355601" y="4378030"/>
          <a:ext cx="7806325" cy="460685"/>
        </a:xfrm>
        <a:prstGeom prst="rect">
          <a:avLst/>
        </a:prstGeom>
        <a:gradFill rotWithShape="0">
          <a:gsLst>
            <a:gs pos="0">
              <a:schemeClr val="accent5">
                <a:hueOff val="-12233612"/>
                <a:satOff val="84076"/>
                <a:lumOff val="-8236"/>
                <a:alphaOff val="0"/>
                <a:shade val="15000"/>
                <a:satMod val="180000"/>
              </a:schemeClr>
            </a:gs>
            <a:gs pos="50000">
              <a:schemeClr val="accent5">
                <a:hueOff val="-12233612"/>
                <a:satOff val="84076"/>
                <a:lumOff val="-8236"/>
                <a:alphaOff val="0"/>
                <a:shade val="45000"/>
                <a:satMod val="170000"/>
              </a:schemeClr>
            </a:gs>
            <a:gs pos="70000">
              <a:schemeClr val="accent5">
                <a:hueOff val="-12233612"/>
                <a:satOff val="84076"/>
                <a:lumOff val="-8236"/>
                <a:alphaOff val="0"/>
                <a:tint val="99000"/>
                <a:shade val="65000"/>
                <a:satMod val="155000"/>
              </a:schemeClr>
            </a:gs>
            <a:gs pos="100000">
              <a:schemeClr val="accent5">
                <a:hueOff val="-12233612"/>
                <a:satOff val="84076"/>
                <a:lumOff val="-8236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63500" dist="25400" dir="5400000" rotWithShape="0">
            <a:srgbClr val="000000">
              <a:alpha val="43000"/>
            </a:srgbClr>
          </a:outerShdw>
        </a:effectLst>
        <a:scene3d>
          <a:camera prst="orthographicFront">
            <a:rot lat="0" lon="0" rev="0"/>
          </a:camera>
          <a:lightRig rig="glow" dir="t">
            <a:rot lat="0" lon="0" rev="13200000"/>
          </a:lightRig>
        </a:scene3d>
        <a:sp3d prstMaterial="dkEdge">
          <a:bevelT w="63500" h="508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65669" tIns="35560" rIns="35560" bIns="35560" numCol="1" spcCol="1270" anchor="ctr" anchorCtr="0">
          <a:noAutofit/>
        </a:bodyPr>
        <a:lstStyle/>
        <a:p>
          <a:pPr lvl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1400" kern="1200" dirty="0" smtClean="0">
              <a:solidFill>
                <a:schemeClr val="tx1">
                  <a:lumMod val="20000"/>
                  <a:lumOff val="80000"/>
                </a:schemeClr>
              </a:solidFill>
              <a:latin typeface="Comic Sans MS" pitchFamily="66" charset="0"/>
            </a:rPr>
            <a:t>Reunión previa de preparación. Hoja de ruta. Designación de la persona responsable de confeccionar el informe final</a:t>
          </a:r>
          <a:endParaRPr lang="es-AR" sz="1400" kern="1200" dirty="0">
            <a:solidFill>
              <a:schemeClr val="tx1">
                <a:lumMod val="20000"/>
                <a:lumOff val="80000"/>
              </a:schemeClr>
            </a:solidFill>
            <a:latin typeface="Comic Sans MS" pitchFamily="66" charset="0"/>
          </a:endParaRPr>
        </a:p>
      </dsp:txBody>
      <dsp:txXfrm>
        <a:off x="355601" y="4378030"/>
        <a:ext cx="7806325" cy="460685"/>
      </dsp:txXfrm>
    </dsp:sp>
    <dsp:sp modelId="{F0C9BE59-FCE7-4F04-A687-EA253CE739F5}">
      <dsp:nvSpPr>
        <dsp:cNvPr id="0" name=""/>
        <dsp:cNvSpPr/>
      </dsp:nvSpPr>
      <dsp:spPr>
        <a:xfrm>
          <a:off x="67673" y="4320445"/>
          <a:ext cx="575856" cy="575856"/>
        </a:xfrm>
        <a:prstGeom prst="ellipse">
          <a:avLst/>
        </a:prstGeom>
        <a:gradFill rotWithShape="1">
          <a:gsLst>
            <a:gs pos="0">
              <a:schemeClr val="accent3">
                <a:shade val="15000"/>
                <a:satMod val="180000"/>
              </a:schemeClr>
            </a:gs>
            <a:gs pos="50000">
              <a:schemeClr val="accent3">
                <a:shade val="45000"/>
                <a:satMod val="170000"/>
              </a:schemeClr>
            </a:gs>
            <a:gs pos="70000">
              <a:schemeClr val="accent3">
                <a:tint val="99000"/>
                <a:shade val="65000"/>
                <a:satMod val="155000"/>
              </a:schemeClr>
            </a:gs>
            <a:gs pos="100000">
              <a:schemeClr val="accent3"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63500" dist="25400" dir="5400000" rotWithShape="0">
            <a:srgbClr val="000000">
              <a:alpha val="43000"/>
            </a:srgbClr>
          </a:outerShdw>
        </a:effectLst>
        <a:scene3d>
          <a:camera prst="orthographicFront">
            <a:rot lat="0" lon="0" rev="0"/>
          </a:camera>
          <a:lightRig rig="glow" dir="t">
            <a:rot lat="0" lon="0" rev="13200000"/>
          </a:lightRig>
        </a:scene3d>
        <a:sp3d prstMaterial="dkEdge">
          <a:bevelT w="63500" h="50800" prst="relaxedInset"/>
        </a:sp3d>
      </dsp:spPr>
      <dsp:style>
        <a:lnRef idx="0">
          <a:schemeClr val="accent3"/>
        </a:lnRef>
        <a:fillRef idx="3">
          <a:schemeClr val="accent3"/>
        </a:fillRef>
        <a:effectRef idx="3">
          <a:schemeClr val="accent3"/>
        </a:effectRef>
        <a:fontRef idx="minor">
          <a:schemeClr val="lt1"/>
        </a:fontRef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3DE25C2-2E0B-4F4B-95E3-330570888060}">
      <dsp:nvSpPr>
        <dsp:cNvPr id="0" name=""/>
        <dsp:cNvSpPr/>
      </dsp:nvSpPr>
      <dsp:spPr>
        <a:xfrm>
          <a:off x="42594" y="645"/>
          <a:ext cx="4524672" cy="4524672"/>
        </a:xfrm>
        <a:prstGeom prst="ellipse">
          <a:avLst/>
        </a:prstGeom>
        <a:gradFill rotWithShape="0">
          <a:gsLst>
            <a:gs pos="0">
              <a:schemeClr val="accent3">
                <a:alpha val="50000"/>
                <a:hueOff val="0"/>
                <a:satOff val="0"/>
                <a:lumOff val="0"/>
                <a:alphaOff val="0"/>
                <a:shade val="15000"/>
                <a:satMod val="180000"/>
              </a:schemeClr>
            </a:gs>
            <a:gs pos="50000">
              <a:schemeClr val="accent3">
                <a:alpha val="50000"/>
                <a:hueOff val="0"/>
                <a:satOff val="0"/>
                <a:lumOff val="0"/>
                <a:alphaOff val="0"/>
                <a:shade val="45000"/>
                <a:satMod val="170000"/>
              </a:schemeClr>
            </a:gs>
            <a:gs pos="70000">
              <a:schemeClr val="accent3">
                <a:alpha val="50000"/>
                <a:hueOff val="0"/>
                <a:satOff val="0"/>
                <a:lumOff val="0"/>
                <a:alphaOff val="0"/>
                <a:tint val="99000"/>
                <a:shade val="65000"/>
                <a:satMod val="155000"/>
              </a:schemeClr>
            </a:gs>
            <a:gs pos="100000">
              <a:schemeClr val="accent3">
                <a:alpha val="50000"/>
                <a:hueOff val="0"/>
                <a:satOff val="0"/>
                <a:lumOff val="0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63500" dist="25400" dir="5400000" rotWithShape="0">
            <a:srgbClr val="000000">
              <a:alpha val="43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tx1"/>
        </a:fontRef>
      </dsp:style>
      <dsp:txBody>
        <a:bodyPr spcFirstLastPara="0" vert="horz" wrap="square" lIns="249008" tIns="30480" rIns="249008" bIns="3048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AR" sz="2400" kern="1200" dirty="0" smtClean="0">
              <a:solidFill>
                <a:schemeClr val="bg1"/>
              </a:solidFill>
              <a:latin typeface="Comic Sans MS" panose="030F0702030302020204" pitchFamily="66" charset="0"/>
            </a:rPr>
            <a:t>El Protocolo Facultativo de la Convención contra la Tortura de Naciones Unidas (OPCAT)</a:t>
          </a:r>
          <a:endParaRPr lang="es-AR" sz="2400" kern="1200" dirty="0">
            <a:solidFill>
              <a:schemeClr val="bg1"/>
            </a:solidFill>
            <a:latin typeface="Comic Sans MS" panose="030F0702030302020204" pitchFamily="66" charset="0"/>
          </a:endParaRPr>
        </a:p>
      </dsp:txBody>
      <dsp:txXfrm>
        <a:off x="705217" y="663268"/>
        <a:ext cx="3199426" cy="3199426"/>
      </dsp:txXfrm>
    </dsp:sp>
    <dsp:sp modelId="{F59772CC-71A5-4097-BCB8-4FBE2F37787C}">
      <dsp:nvSpPr>
        <dsp:cNvPr id="0" name=""/>
        <dsp:cNvSpPr/>
      </dsp:nvSpPr>
      <dsp:spPr>
        <a:xfrm>
          <a:off x="3662332" y="645"/>
          <a:ext cx="4524672" cy="4524672"/>
        </a:xfrm>
        <a:prstGeom prst="ellipse">
          <a:avLst/>
        </a:prstGeom>
        <a:gradFill rotWithShape="0">
          <a:gsLst>
            <a:gs pos="0">
              <a:schemeClr val="accent3">
                <a:alpha val="50000"/>
                <a:hueOff val="10993999"/>
                <a:satOff val="-7943"/>
                <a:lumOff val="2941"/>
                <a:alphaOff val="0"/>
                <a:shade val="15000"/>
                <a:satMod val="180000"/>
              </a:schemeClr>
            </a:gs>
            <a:gs pos="50000">
              <a:schemeClr val="accent3">
                <a:alpha val="50000"/>
                <a:hueOff val="10993999"/>
                <a:satOff val="-7943"/>
                <a:lumOff val="2941"/>
                <a:alphaOff val="0"/>
                <a:shade val="45000"/>
                <a:satMod val="170000"/>
              </a:schemeClr>
            </a:gs>
            <a:gs pos="70000">
              <a:schemeClr val="accent3">
                <a:alpha val="50000"/>
                <a:hueOff val="10993999"/>
                <a:satOff val="-7943"/>
                <a:lumOff val="2941"/>
                <a:alphaOff val="0"/>
                <a:tint val="99000"/>
                <a:shade val="65000"/>
                <a:satMod val="155000"/>
              </a:schemeClr>
            </a:gs>
            <a:gs pos="100000">
              <a:schemeClr val="accent3">
                <a:alpha val="50000"/>
                <a:hueOff val="10993999"/>
                <a:satOff val="-7943"/>
                <a:lumOff val="2941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63500" dist="25400" dir="5400000" rotWithShape="0">
            <a:srgbClr val="000000">
              <a:alpha val="43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tx1"/>
        </a:fontRef>
      </dsp:style>
      <dsp:txBody>
        <a:bodyPr spcFirstLastPara="0" vert="horz" wrap="square" lIns="249008" tIns="20320" rIns="249008" bIns="2032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AR" sz="1600" kern="1200" dirty="0" smtClean="0">
              <a:solidFill>
                <a:schemeClr val="bg1"/>
              </a:solidFill>
              <a:latin typeface="Comic Sans MS" panose="030F0702030302020204" pitchFamily="66" charset="0"/>
            </a:rPr>
            <a:t>Necesidad de que las Defensorías Públicas establezcan mecanismos de coordinación y colaboración con los Mecanismos Nacionales de Prevención así como con otros organismos públicos y organizaciones de la sociedad civil (Regla 74 de la Guía Regional para la Defensa Pública y la Protección Integral de las Personas Privadas de Libertad)</a:t>
          </a:r>
          <a:endParaRPr lang="es-AR" sz="1600" kern="1200" dirty="0">
            <a:solidFill>
              <a:schemeClr val="bg1"/>
            </a:solidFill>
            <a:latin typeface="Comic Sans MS" panose="030F0702030302020204" pitchFamily="66" charset="0"/>
          </a:endParaRPr>
        </a:p>
      </dsp:txBody>
      <dsp:txXfrm>
        <a:off x="4324955" y="663268"/>
        <a:ext cx="3199426" cy="3199426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B16D197-FFB6-4A7A-A596-B5899948991C}">
      <dsp:nvSpPr>
        <dsp:cNvPr id="0" name=""/>
        <dsp:cNvSpPr/>
      </dsp:nvSpPr>
      <dsp:spPr>
        <a:xfrm>
          <a:off x="963554" y="1255"/>
          <a:ext cx="1130862" cy="1130862"/>
        </a:xfrm>
        <a:prstGeom prst="ellipse">
          <a:avLst/>
        </a:prstGeom>
        <a:gradFill rotWithShape="1">
          <a:gsLst>
            <a:gs pos="0">
              <a:schemeClr val="accent2">
                <a:shade val="15000"/>
                <a:satMod val="180000"/>
              </a:schemeClr>
            </a:gs>
            <a:gs pos="50000">
              <a:schemeClr val="accent2">
                <a:shade val="45000"/>
                <a:satMod val="170000"/>
              </a:schemeClr>
            </a:gs>
            <a:gs pos="70000">
              <a:schemeClr val="accent2">
                <a:tint val="99000"/>
                <a:shade val="65000"/>
                <a:satMod val="155000"/>
              </a:schemeClr>
            </a:gs>
            <a:gs pos="100000">
              <a:schemeClr val="accent2"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63500" dist="25400" dir="5400000" rotWithShape="0">
            <a:srgbClr val="000000">
              <a:alpha val="43000"/>
            </a:srgbClr>
          </a:outerShdw>
        </a:effectLst>
        <a:scene3d>
          <a:camera prst="orthographicFront"/>
          <a:lightRig rig="flat" dir="t"/>
        </a:scene3d>
        <a:sp3d prstMaterial="dkEdge">
          <a:bevelT w="63500" h="50800" prst="relaxedInset"/>
        </a:sp3d>
      </dsp:spPr>
      <dsp:style>
        <a:lnRef idx="0">
          <a:schemeClr val="accent2"/>
        </a:lnRef>
        <a:fillRef idx="3">
          <a:schemeClr val="accent2"/>
        </a:fillRef>
        <a:effectRef idx="3">
          <a:schemeClr val="accent2"/>
        </a:effectRef>
        <a:fontRef idx="minor">
          <a:schemeClr val="lt1"/>
        </a:fontRef>
      </dsp:style>
    </dsp:sp>
    <dsp:sp modelId="{FEBD5CA8-F9F2-4680-9390-CCAF4607A890}">
      <dsp:nvSpPr>
        <dsp:cNvPr id="0" name=""/>
        <dsp:cNvSpPr/>
      </dsp:nvSpPr>
      <dsp:spPr>
        <a:xfrm>
          <a:off x="1528985" y="1255"/>
          <a:ext cx="6033566" cy="113086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30480" rIns="0" bIns="30480" numCol="1" spcCol="1270" anchor="ctr" anchorCtr="0">
          <a:noAutofit/>
        </a:bodyPr>
        <a:lstStyle/>
        <a:p>
          <a:pPr lvl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2400" b="1" kern="1200" dirty="0" smtClean="0">
              <a:solidFill>
                <a:schemeClr val="bg1"/>
              </a:solidFill>
              <a:latin typeface="Comic Sans MS" pitchFamily="66" charset="0"/>
            </a:rPr>
            <a:t>Para hacer visible lo invisible</a:t>
          </a:r>
          <a:endParaRPr lang="es-AR" sz="2400" b="1" kern="1200" dirty="0">
            <a:solidFill>
              <a:schemeClr val="bg1"/>
            </a:solidFill>
            <a:latin typeface="Comic Sans MS" pitchFamily="66" charset="0"/>
          </a:endParaRPr>
        </a:p>
      </dsp:txBody>
      <dsp:txXfrm>
        <a:off x="1528985" y="1255"/>
        <a:ext cx="6033566" cy="1130862"/>
      </dsp:txXfrm>
    </dsp:sp>
    <dsp:sp modelId="{4C912FE8-3E72-48E3-95DB-D63DCFC2D868}">
      <dsp:nvSpPr>
        <dsp:cNvPr id="0" name=""/>
        <dsp:cNvSpPr/>
      </dsp:nvSpPr>
      <dsp:spPr>
        <a:xfrm>
          <a:off x="963554" y="1132118"/>
          <a:ext cx="1130862" cy="1130862"/>
        </a:xfrm>
        <a:prstGeom prst="ellipse">
          <a:avLst/>
        </a:prstGeom>
        <a:gradFill rotWithShape="1">
          <a:gsLst>
            <a:gs pos="0">
              <a:schemeClr val="accent2">
                <a:shade val="15000"/>
                <a:satMod val="180000"/>
              </a:schemeClr>
            </a:gs>
            <a:gs pos="50000">
              <a:schemeClr val="accent2">
                <a:shade val="45000"/>
                <a:satMod val="170000"/>
              </a:schemeClr>
            </a:gs>
            <a:gs pos="70000">
              <a:schemeClr val="accent2">
                <a:tint val="99000"/>
                <a:shade val="65000"/>
                <a:satMod val="155000"/>
              </a:schemeClr>
            </a:gs>
            <a:gs pos="100000">
              <a:schemeClr val="accent2"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63500" dist="25400" dir="5400000" rotWithShape="0">
            <a:srgbClr val="000000">
              <a:alpha val="43000"/>
            </a:srgbClr>
          </a:outerShdw>
        </a:effectLst>
        <a:scene3d>
          <a:camera prst="orthographicFront"/>
          <a:lightRig rig="flat" dir="t"/>
        </a:scene3d>
        <a:sp3d prstMaterial="dkEdge">
          <a:bevelT w="63500" h="50800" prst="relaxedInset"/>
        </a:sp3d>
      </dsp:spPr>
      <dsp:style>
        <a:lnRef idx="0">
          <a:schemeClr val="accent2"/>
        </a:lnRef>
        <a:fillRef idx="3">
          <a:schemeClr val="accent2"/>
        </a:fillRef>
        <a:effectRef idx="3">
          <a:schemeClr val="accent2"/>
        </a:effectRef>
        <a:fontRef idx="minor">
          <a:schemeClr val="lt1"/>
        </a:fontRef>
      </dsp:style>
    </dsp:sp>
    <dsp:sp modelId="{D7F57C56-78C9-4E5A-ADE3-543F32EC543D}">
      <dsp:nvSpPr>
        <dsp:cNvPr id="0" name=""/>
        <dsp:cNvSpPr/>
      </dsp:nvSpPr>
      <dsp:spPr>
        <a:xfrm>
          <a:off x="1528985" y="1132118"/>
          <a:ext cx="6033566" cy="113086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22860" rIns="0" bIns="22860" numCol="1" spcCol="1270" anchor="ctr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1800" b="1" kern="1200" dirty="0" smtClean="0">
              <a:solidFill>
                <a:schemeClr val="bg1"/>
              </a:solidFill>
              <a:latin typeface="Comic Sans MS" pitchFamily="66" charset="0"/>
            </a:rPr>
            <a:t>Para prevenir la tortura y los tratos crueles, inhumanos o degradantes</a:t>
          </a:r>
          <a:endParaRPr lang="es-AR" sz="1800" b="1" kern="1200" dirty="0">
            <a:solidFill>
              <a:schemeClr val="bg1"/>
            </a:solidFill>
            <a:latin typeface="Comic Sans MS" pitchFamily="66" charset="0"/>
          </a:endParaRPr>
        </a:p>
      </dsp:txBody>
      <dsp:txXfrm>
        <a:off x="1528985" y="1132118"/>
        <a:ext cx="6033566" cy="1130862"/>
      </dsp:txXfrm>
    </dsp:sp>
    <dsp:sp modelId="{5A261F33-16D5-4DFC-9188-A8D5059B88F2}">
      <dsp:nvSpPr>
        <dsp:cNvPr id="0" name=""/>
        <dsp:cNvSpPr/>
      </dsp:nvSpPr>
      <dsp:spPr>
        <a:xfrm>
          <a:off x="963554" y="2262981"/>
          <a:ext cx="1130862" cy="1130862"/>
        </a:xfrm>
        <a:prstGeom prst="ellipse">
          <a:avLst/>
        </a:prstGeom>
        <a:gradFill rotWithShape="1">
          <a:gsLst>
            <a:gs pos="0">
              <a:schemeClr val="accent2">
                <a:shade val="15000"/>
                <a:satMod val="180000"/>
              </a:schemeClr>
            </a:gs>
            <a:gs pos="50000">
              <a:schemeClr val="accent2">
                <a:shade val="45000"/>
                <a:satMod val="170000"/>
              </a:schemeClr>
            </a:gs>
            <a:gs pos="70000">
              <a:schemeClr val="accent2">
                <a:tint val="99000"/>
                <a:shade val="65000"/>
                <a:satMod val="155000"/>
              </a:schemeClr>
            </a:gs>
            <a:gs pos="100000">
              <a:schemeClr val="accent2"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63500" dist="25400" dir="5400000" rotWithShape="0">
            <a:srgbClr val="000000">
              <a:alpha val="43000"/>
            </a:srgbClr>
          </a:outerShdw>
        </a:effectLst>
        <a:scene3d>
          <a:camera prst="orthographicFront"/>
          <a:lightRig rig="flat" dir="t"/>
        </a:scene3d>
        <a:sp3d prstMaterial="dkEdge">
          <a:bevelT w="63500" h="50800" prst="relaxedInset"/>
        </a:sp3d>
      </dsp:spPr>
      <dsp:style>
        <a:lnRef idx="0">
          <a:schemeClr val="accent2"/>
        </a:lnRef>
        <a:fillRef idx="3">
          <a:schemeClr val="accent2"/>
        </a:fillRef>
        <a:effectRef idx="3">
          <a:schemeClr val="accent2"/>
        </a:effectRef>
        <a:fontRef idx="minor">
          <a:schemeClr val="lt1"/>
        </a:fontRef>
      </dsp:style>
    </dsp:sp>
    <dsp:sp modelId="{9B15C3E8-A80C-4269-9663-00ADE794F275}">
      <dsp:nvSpPr>
        <dsp:cNvPr id="0" name=""/>
        <dsp:cNvSpPr/>
      </dsp:nvSpPr>
      <dsp:spPr>
        <a:xfrm>
          <a:off x="1528985" y="2262981"/>
          <a:ext cx="6033566" cy="113086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22860" rIns="0" bIns="22860" numCol="1" spcCol="1270" anchor="ctr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AR" sz="1800" b="1" kern="1200" dirty="0" smtClean="0">
              <a:solidFill>
                <a:schemeClr val="bg1"/>
              </a:solidFill>
              <a:latin typeface="Comic Sans MS" pitchFamily="66" charset="0"/>
            </a:rPr>
            <a:t>Para contribuir a una reducción progresiva de los niveles de violencia carcelaria y procurar la mejor protección de los derechos de las personas privadas de libertad</a:t>
          </a:r>
          <a:endParaRPr lang="es-AR" sz="1800" b="1" kern="1200" dirty="0">
            <a:solidFill>
              <a:schemeClr val="bg1"/>
            </a:solidFill>
            <a:latin typeface="Comic Sans MS" pitchFamily="66" charset="0"/>
          </a:endParaRPr>
        </a:p>
      </dsp:txBody>
      <dsp:txXfrm>
        <a:off x="1528985" y="2262981"/>
        <a:ext cx="6033566" cy="1130862"/>
      </dsp:txXfrm>
    </dsp:sp>
    <dsp:sp modelId="{6A9594E8-6F31-426B-8FA1-F839B108C30C}">
      <dsp:nvSpPr>
        <dsp:cNvPr id="0" name=""/>
        <dsp:cNvSpPr/>
      </dsp:nvSpPr>
      <dsp:spPr>
        <a:xfrm>
          <a:off x="2658265" y="3395100"/>
          <a:ext cx="1130862" cy="1130862"/>
        </a:xfrm>
        <a:prstGeom prst="ellipse">
          <a:avLst/>
        </a:prstGeom>
        <a:solidFill>
          <a:schemeClr val="lt1">
            <a:alpha val="5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63500" dist="25400" dir="5400000" rotWithShape="0">
            <a:srgbClr val="000000">
              <a:alpha val="43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tx1"/>
        </a:fontRef>
      </dsp:style>
    </dsp:sp>
    <dsp:sp modelId="{BFD80312-6AFF-4A6B-97E8-EBD02A865FDE}">
      <dsp:nvSpPr>
        <dsp:cNvPr id="0" name=""/>
        <dsp:cNvSpPr/>
      </dsp:nvSpPr>
      <dsp:spPr>
        <a:xfrm>
          <a:off x="3522370" y="3393844"/>
          <a:ext cx="3375720" cy="113086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27940" rIns="0" bIns="27940" numCol="1" spcCol="1270" anchor="ctr" anchorCtr="0">
          <a:noAutofit/>
        </a:bodyPr>
        <a:lstStyle/>
        <a:p>
          <a:pPr lvl="0" algn="l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AR" sz="2200" b="1" kern="1200" dirty="0" smtClean="0">
              <a:solidFill>
                <a:schemeClr val="accent6">
                  <a:lumMod val="50000"/>
                </a:schemeClr>
              </a:solidFill>
            </a:rPr>
            <a:t>http://vimeo.com/89415561 </a:t>
          </a:r>
          <a:endParaRPr lang="es-AR" sz="2200" b="1" kern="1200" dirty="0">
            <a:solidFill>
              <a:schemeClr val="accent6">
                <a:lumMod val="50000"/>
              </a:schemeClr>
            </a:solidFill>
          </a:endParaRPr>
        </a:p>
      </dsp:txBody>
      <dsp:txXfrm>
        <a:off x="3522370" y="3393844"/>
        <a:ext cx="3375720" cy="1130862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A7AFBF9-00C5-4F72-8585-7DB43108F27D}">
      <dsp:nvSpPr>
        <dsp:cNvPr id="0" name=""/>
        <dsp:cNvSpPr/>
      </dsp:nvSpPr>
      <dsp:spPr>
        <a:xfrm>
          <a:off x="0" y="0"/>
          <a:ext cx="8229600" cy="0"/>
        </a:xfrm>
        <a:prstGeom prst="line">
          <a:avLst/>
        </a:prstGeom>
        <a:gradFill rotWithShape="0">
          <a:gsLst>
            <a:gs pos="0">
              <a:schemeClr val="accent1">
                <a:shade val="80000"/>
                <a:hueOff val="0"/>
                <a:satOff val="0"/>
                <a:lumOff val="0"/>
                <a:alphaOff val="0"/>
                <a:shade val="15000"/>
                <a:satMod val="180000"/>
              </a:schemeClr>
            </a:gs>
            <a:gs pos="50000">
              <a:schemeClr val="accent1">
                <a:shade val="80000"/>
                <a:hueOff val="0"/>
                <a:satOff val="0"/>
                <a:lumOff val="0"/>
                <a:alphaOff val="0"/>
                <a:shade val="45000"/>
                <a:satMod val="170000"/>
              </a:schemeClr>
            </a:gs>
            <a:gs pos="70000">
              <a:schemeClr val="accent1">
                <a:shade val="80000"/>
                <a:hueOff val="0"/>
                <a:satOff val="0"/>
                <a:lumOff val="0"/>
                <a:alphaOff val="0"/>
                <a:tint val="99000"/>
                <a:shade val="65000"/>
                <a:satMod val="155000"/>
              </a:schemeClr>
            </a:gs>
            <a:gs pos="100000">
              <a:schemeClr val="accent1">
                <a:shade val="80000"/>
                <a:hueOff val="0"/>
                <a:satOff val="0"/>
                <a:lumOff val="0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 w="952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63500" dist="25400" dir="5400000" rotWithShape="0">
            <a:srgbClr val="000000">
              <a:alpha val="43000"/>
            </a:srgbClr>
          </a:outerShdw>
        </a:effectLst>
        <a:scene3d>
          <a:camera prst="orthographicFront">
            <a:rot lat="0" lon="0" rev="0"/>
          </a:camera>
          <a:lightRig rig="glow" dir="t">
            <a:rot lat="0" lon="0" rev="13200000"/>
          </a:lightRig>
        </a:scene3d>
        <a:sp3d prstMaterial="dkEdge">
          <a:bevelT w="63500" h="50800" prst="relaxedInset"/>
        </a:sp3d>
      </dsp:spPr>
      <dsp:style>
        <a:lnRef idx="1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5BB1F357-FA76-48BD-8470-B6062959D710}">
      <dsp:nvSpPr>
        <dsp:cNvPr id="0" name=""/>
        <dsp:cNvSpPr/>
      </dsp:nvSpPr>
      <dsp:spPr>
        <a:xfrm>
          <a:off x="0" y="0"/>
          <a:ext cx="1645920" cy="452596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000" b="1" i="1" kern="1200" dirty="0" smtClean="0">
              <a:solidFill>
                <a:schemeClr val="tx1">
                  <a:lumMod val="20000"/>
                  <a:lumOff val="80000"/>
                </a:schemeClr>
              </a:solidFill>
              <a:latin typeface="Comic Sans MS" pitchFamily="66" charset="0"/>
            </a:rPr>
            <a:t>Fundamento para la realización de visitas</a:t>
          </a:r>
          <a:r>
            <a:rPr lang="es-ES" sz="2000" i="1" kern="1200" dirty="0" smtClean="0">
              <a:solidFill>
                <a:schemeClr val="tx1">
                  <a:lumMod val="20000"/>
                  <a:lumOff val="80000"/>
                </a:schemeClr>
              </a:solidFill>
              <a:latin typeface="Comic Sans MS" pitchFamily="66" charset="0"/>
            </a:rPr>
            <a:t> </a:t>
          </a:r>
          <a:endParaRPr lang="es-AR" sz="2000" kern="1200" dirty="0">
            <a:solidFill>
              <a:schemeClr val="tx1">
                <a:lumMod val="20000"/>
                <a:lumOff val="80000"/>
              </a:schemeClr>
            </a:solidFill>
            <a:latin typeface="Comic Sans MS" pitchFamily="66" charset="0"/>
          </a:endParaRPr>
        </a:p>
      </dsp:txBody>
      <dsp:txXfrm>
        <a:off x="0" y="0"/>
        <a:ext cx="1645920" cy="4525963"/>
      </dsp:txXfrm>
    </dsp:sp>
    <dsp:sp modelId="{CBDF3FA8-0CB2-466A-A69E-8FA97C56E36D}">
      <dsp:nvSpPr>
        <dsp:cNvPr id="0" name=""/>
        <dsp:cNvSpPr/>
      </dsp:nvSpPr>
      <dsp:spPr>
        <a:xfrm>
          <a:off x="1769364" y="95524"/>
          <a:ext cx="6460236" cy="8099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kern="1200" dirty="0" smtClean="0">
              <a:solidFill>
                <a:schemeClr val="tx1">
                  <a:lumMod val="20000"/>
                  <a:lumOff val="80000"/>
                </a:schemeClr>
              </a:solidFill>
              <a:latin typeface="Comic Sans MS" pitchFamily="66" charset="0"/>
            </a:rPr>
            <a:t>El silencio, la opacidad y el aislamiento caracterizan la vida en prisión</a:t>
          </a:r>
          <a:endParaRPr lang="es-AR" sz="1500" kern="1200" dirty="0">
            <a:solidFill>
              <a:schemeClr val="tx1">
                <a:lumMod val="20000"/>
                <a:lumOff val="80000"/>
              </a:schemeClr>
            </a:solidFill>
            <a:latin typeface="Comic Sans MS" pitchFamily="66" charset="0"/>
          </a:endParaRPr>
        </a:p>
      </dsp:txBody>
      <dsp:txXfrm>
        <a:off x="1769364" y="95524"/>
        <a:ext cx="6460236" cy="809944"/>
      </dsp:txXfrm>
    </dsp:sp>
    <dsp:sp modelId="{61B645AB-535C-4DE9-8A65-308134A75B61}">
      <dsp:nvSpPr>
        <dsp:cNvPr id="0" name=""/>
        <dsp:cNvSpPr/>
      </dsp:nvSpPr>
      <dsp:spPr>
        <a:xfrm>
          <a:off x="1645920" y="850441"/>
          <a:ext cx="6583680" cy="0"/>
        </a:xfrm>
        <a:prstGeom prst="line">
          <a:avLst/>
        </a:pr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63500" dist="25400" dir="5400000" rotWithShape="0">
            <a:srgbClr val="000000">
              <a:alpha val="43000"/>
            </a:srgbClr>
          </a:outerShdw>
        </a:effectLst>
      </dsp:spPr>
      <dsp:style>
        <a:lnRef idx="1">
          <a:scrgbClr r="0" g="0" b="0"/>
        </a:lnRef>
        <a:fillRef idx="0">
          <a:scrgbClr r="0" g="0" b="0"/>
        </a:fillRef>
        <a:effectRef idx="1">
          <a:scrgbClr r="0" g="0" b="0"/>
        </a:effectRef>
        <a:fontRef idx="minor"/>
      </dsp:style>
    </dsp:sp>
    <dsp:sp modelId="{7B349439-E2CE-4352-8188-BA06AEBA106B}">
      <dsp:nvSpPr>
        <dsp:cNvPr id="0" name=""/>
        <dsp:cNvSpPr/>
      </dsp:nvSpPr>
      <dsp:spPr>
        <a:xfrm>
          <a:off x="1769364" y="890938"/>
          <a:ext cx="6460236" cy="8099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kern="1200" dirty="0" smtClean="0">
              <a:solidFill>
                <a:schemeClr val="tx1">
                  <a:lumMod val="20000"/>
                  <a:lumOff val="80000"/>
                </a:schemeClr>
              </a:solidFill>
              <a:latin typeface="Comic Sans MS" pitchFamily="66" charset="0"/>
            </a:rPr>
            <a:t>La distancia entre los detenidos y detenidas y la sociedad.</a:t>
          </a:r>
          <a:endParaRPr lang="es-AR" sz="1800" kern="1200" dirty="0">
            <a:solidFill>
              <a:schemeClr val="tx1">
                <a:lumMod val="20000"/>
                <a:lumOff val="80000"/>
              </a:schemeClr>
            </a:solidFill>
            <a:latin typeface="Comic Sans MS" pitchFamily="66" charset="0"/>
          </a:endParaRPr>
        </a:p>
      </dsp:txBody>
      <dsp:txXfrm>
        <a:off x="1769364" y="890938"/>
        <a:ext cx="6460236" cy="809944"/>
      </dsp:txXfrm>
    </dsp:sp>
    <dsp:sp modelId="{B2459A03-B98D-4AF1-914E-A3E81AD0A0B4}">
      <dsp:nvSpPr>
        <dsp:cNvPr id="0" name=""/>
        <dsp:cNvSpPr/>
      </dsp:nvSpPr>
      <dsp:spPr>
        <a:xfrm>
          <a:off x="1645920" y="1700882"/>
          <a:ext cx="6583680" cy="0"/>
        </a:xfrm>
        <a:prstGeom prst="line">
          <a:avLst/>
        </a:pr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63500" dist="25400" dir="5400000" rotWithShape="0">
            <a:srgbClr val="000000">
              <a:alpha val="43000"/>
            </a:srgbClr>
          </a:outerShdw>
        </a:effectLst>
      </dsp:spPr>
      <dsp:style>
        <a:lnRef idx="1">
          <a:scrgbClr r="0" g="0" b="0"/>
        </a:lnRef>
        <a:fillRef idx="0">
          <a:scrgbClr r="0" g="0" b="0"/>
        </a:fillRef>
        <a:effectRef idx="1">
          <a:scrgbClr r="0" g="0" b="0"/>
        </a:effectRef>
        <a:fontRef idx="minor"/>
      </dsp:style>
    </dsp:sp>
    <dsp:sp modelId="{001AFB59-6033-425C-BE05-4D20713670A5}">
      <dsp:nvSpPr>
        <dsp:cNvPr id="0" name=""/>
        <dsp:cNvSpPr/>
      </dsp:nvSpPr>
      <dsp:spPr>
        <a:xfrm>
          <a:off x="1769364" y="1741379"/>
          <a:ext cx="6460236" cy="104119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600" kern="1200" dirty="0" smtClean="0">
              <a:solidFill>
                <a:schemeClr val="tx1">
                  <a:lumMod val="20000"/>
                  <a:lumOff val="80000"/>
                </a:schemeClr>
              </a:solidFill>
              <a:latin typeface="Comic Sans MS" pitchFamily="66" charset="0"/>
            </a:rPr>
            <a:t>La interacción diaria entre privados/as de libertad y funcionarios/as públicos/as, en condiciones que favorecen la generación de conflictos </a:t>
          </a:r>
          <a:endParaRPr lang="es-AR" sz="1600" kern="1200" dirty="0">
            <a:solidFill>
              <a:schemeClr val="tx1">
                <a:lumMod val="20000"/>
                <a:lumOff val="80000"/>
              </a:schemeClr>
            </a:solidFill>
            <a:latin typeface="Comic Sans MS" pitchFamily="66" charset="0"/>
          </a:endParaRPr>
        </a:p>
      </dsp:txBody>
      <dsp:txXfrm>
        <a:off x="1769364" y="1741379"/>
        <a:ext cx="6460236" cy="1041191"/>
      </dsp:txXfrm>
    </dsp:sp>
    <dsp:sp modelId="{F5B2C5C4-0575-4986-B33A-DF829E5E5C55}">
      <dsp:nvSpPr>
        <dsp:cNvPr id="0" name=""/>
        <dsp:cNvSpPr/>
      </dsp:nvSpPr>
      <dsp:spPr>
        <a:xfrm>
          <a:off x="1645920" y="2782570"/>
          <a:ext cx="6583680" cy="0"/>
        </a:xfrm>
        <a:prstGeom prst="line">
          <a:avLst/>
        </a:pr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63500" dist="25400" dir="5400000" rotWithShape="0">
            <a:srgbClr val="000000">
              <a:alpha val="43000"/>
            </a:srgbClr>
          </a:outerShdw>
        </a:effectLst>
      </dsp:spPr>
      <dsp:style>
        <a:lnRef idx="1">
          <a:scrgbClr r="0" g="0" b="0"/>
        </a:lnRef>
        <a:fillRef idx="0">
          <a:scrgbClr r="0" g="0" b="0"/>
        </a:fillRef>
        <a:effectRef idx="1">
          <a:scrgbClr r="0" g="0" b="0"/>
        </a:effectRef>
        <a:fontRef idx="minor"/>
      </dsp:style>
    </dsp:sp>
    <dsp:sp modelId="{6822D3AA-9775-4D8A-83D1-C6F3F3BD6FD8}">
      <dsp:nvSpPr>
        <dsp:cNvPr id="0" name=""/>
        <dsp:cNvSpPr/>
      </dsp:nvSpPr>
      <dsp:spPr>
        <a:xfrm>
          <a:off x="1769364" y="2823068"/>
          <a:ext cx="6460236" cy="8099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000" kern="1200" dirty="0" smtClean="0">
              <a:solidFill>
                <a:schemeClr val="tx1">
                  <a:lumMod val="20000"/>
                  <a:lumOff val="80000"/>
                </a:schemeClr>
              </a:solidFill>
              <a:latin typeface="Comic Sans MS" pitchFamily="66" charset="0"/>
            </a:rPr>
            <a:t>El peligro constante de afectación de derechos</a:t>
          </a:r>
          <a:endParaRPr lang="es-AR" sz="2000" kern="1200" dirty="0">
            <a:solidFill>
              <a:schemeClr val="tx1">
                <a:lumMod val="20000"/>
                <a:lumOff val="80000"/>
              </a:schemeClr>
            </a:solidFill>
            <a:latin typeface="Comic Sans MS" pitchFamily="66" charset="0"/>
          </a:endParaRPr>
        </a:p>
      </dsp:txBody>
      <dsp:txXfrm>
        <a:off x="1769364" y="2823068"/>
        <a:ext cx="6460236" cy="809944"/>
      </dsp:txXfrm>
    </dsp:sp>
    <dsp:sp modelId="{0062E344-664B-471E-B9FE-C42C648090AA}">
      <dsp:nvSpPr>
        <dsp:cNvPr id="0" name=""/>
        <dsp:cNvSpPr/>
      </dsp:nvSpPr>
      <dsp:spPr>
        <a:xfrm>
          <a:off x="1645920" y="3633012"/>
          <a:ext cx="6583680" cy="0"/>
        </a:xfrm>
        <a:prstGeom prst="line">
          <a:avLst/>
        </a:pr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63500" dist="25400" dir="5400000" rotWithShape="0">
            <a:srgbClr val="000000">
              <a:alpha val="43000"/>
            </a:srgbClr>
          </a:outerShdw>
        </a:effectLst>
      </dsp:spPr>
      <dsp:style>
        <a:lnRef idx="1">
          <a:scrgbClr r="0" g="0" b="0"/>
        </a:lnRef>
        <a:fillRef idx="0">
          <a:scrgbClr r="0" g="0" b="0"/>
        </a:fillRef>
        <a:effectRef idx="1">
          <a:scrgbClr r="0" g="0" b="0"/>
        </a:effectRef>
        <a:fontRef idx="minor"/>
      </dsp:style>
    </dsp:sp>
    <dsp:sp modelId="{6935B647-7188-4FC1-A71F-069B3BA2D2F5}">
      <dsp:nvSpPr>
        <dsp:cNvPr id="0" name=""/>
        <dsp:cNvSpPr/>
      </dsp:nvSpPr>
      <dsp:spPr>
        <a:xfrm>
          <a:off x="1769364" y="3673509"/>
          <a:ext cx="6460236" cy="8099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000" kern="1200" dirty="0" smtClean="0">
              <a:solidFill>
                <a:schemeClr val="tx1">
                  <a:lumMod val="20000"/>
                  <a:lumOff val="80000"/>
                </a:schemeClr>
              </a:solidFill>
              <a:latin typeface="Comic Sans MS" pitchFamily="66" charset="0"/>
            </a:rPr>
            <a:t>Como todo servicio público, el servicio penitenciario debe ser objeto de escrutinio</a:t>
          </a:r>
          <a:endParaRPr lang="es-AR" sz="2000" kern="1200" dirty="0">
            <a:solidFill>
              <a:schemeClr val="tx1">
                <a:lumMod val="20000"/>
                <a:lumOff val="80000"/>
              </a:schemeClr>
            </a:solidFill>
          </a:endParaRPr>
        </a:p>
      </dsp:txBody>
      <dsp:txXfrm>
        <a:off x="1769364" y="3673509"/>
        <a:ext cx="6460236" cy="809944"/>
      </dsp:txXfrm>
    </dsp:sp>
    <dsp:sp modelId="{41B707C5-3E80-427C-8E2C-D97A71AAB949}">
      <dsp:nvSpPr>
        <dsp:cNvPr id="0" name=""/>
        <dsp:cNvSpPr/>
      </dsp:nvSpPr>
      <dsp:spPr>
        <a:xfrm>
          <a:off x="1645920" y="4483453"/>
          <a:ext cx="6583680" cy="0"/>
        </a:xfrm>
        <a:prstGeom prst="line">
          <a:avLst/>
        </a:pr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63500" dist="25400" dir="5400000" rotWithShape="0">
            <a:srgbClr val="000000">
              <a:alpha val="43000"/>
            </a:srgbClr>
          </a:outerShdw>
        </a:effectLst>
      </dsp:spPr>
      <dsp:style>
        <a:lnRef idx="1">
          <a:scrgbClr r="0" g="0" b="0"/>
        </a:lnRef>
        <a:fillRef idx="0">
          <a:scrgbClr r="0" g="0" b="0"/>
        </a:fillRef>
        <a:effectRef idx="1">
          <a:scrgbClr r="0" g="0" b="0"/>
        </a:effectRef>
        <a:fontRef idx="minor"/>
      </dsp:style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7F59906-4905-4422-87FA-4C3EE5562CA8}">
      <dsp:nvSpPr>
        <dsp:cNvPr id="0" name=""/>
        <dsp:cNvSpPr/>
      </dsp:nvSpPr>
      <dsp:spPr>
        <a:xfrm>
          <a:off x="546460" y="2475"/>
          <a:ext cx="7054327" cy="1633616"/>
        </a:xfrm>
        <a:prstGeom prst="round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15000"/>
                <a:satMod val="180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shade val="45000"/>
                <a:satMod val="170000"/>
              </a:schemeClr>
            </a:gs>
            <a:gs pos="70000">
              <a:schemeClr val="accent5">
                <a:hueOff val="0"/>
                <a:satOff val="0"/>
                <a:lumOff val="0"/>
                <a:alphaOff val="0"/>
                <a:tint val="99000"/>
                <a:shade val="65000"/>
                <a:satMod val="155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63500" dist="25400" dir="5400000" rotWithShape="0">
            <a:srgbClr val="000000">
              <a:alpha val="43000"/>
            </a:srgbClr>
          </a:outerShdw>
        </a:effectLst>
        <a:scene3d>
          <a:camera prst="orthographicFront">
            <a:rot lat="0" lon="0" rev="0"/>
          </a:camera>
          <a:lightRig rig="glow" dir="t">
            <a:rot lat="0" lon="0" rev="13200000"/>
          </a:lightRig>
        </a:scene3d>
        <a:sp3d prstMaterial="dkEdge">
          <a:bevelT w="63500" h="508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4770" tIns="32385" rIns="64770" bIns="32385" numCol="1" spcCol="1270" anchor="ctr" anchorCtr="0">
          <a:noAutofit/>
        </a:bodyPr>
        <a:lstStyle/>
        <a:p>
          <a:pPr lvl="0" algn="ctr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700" b="1" i="1" u="sng" kern="1200" dirty="0" smtClean="0">
              <a:solidFill>
                <a:schemeClr val="tx1">
                  <a:lumMod val="20000"/>
                  <a:lumOff val="80000"/>
                </a:schemeClr>
              </a:solidFill>
              <a:latin typeface="Comic Sans MS" pitchFamily="66" charset="0"/>
            </a:rPr>
            <a:t>Naturaleza de las Visitas</a:t>
          </a:r>
          <a:r>
            <a:rPr lang="es-ES" sz="1700" b="0" kern="1200" dirty="0" smtClean="0">
              <a:solidFill>
                <a:schemeClr val="tx1">
                  <a:lumMod val="20000"/>
                  <a:lumOff val="80000"/>
                </a:schemeClr>
              </a:solidFill>
              <a:latin typeface="Comic Sans MS" pitchFamily="66" charset="0"/>
            </a:rPr>
            <a:t>: No se trata de meras observaciones, van acompañadas de la intervención y el seguimiento de los casos.</a:t>
          </a:r>
        </a:p>
        <a:p>
          <a:pPr lvl="0" algn="ctr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700" b="0" kern="1200" dirty="0" smtClean="0">
              <a:solidFill>
                <a:schemeClr val="tx1">
                  <a:lumMod val="20000"/>
                  <a:lumOff val="80000"/>
                </a:schemeClr>
              </a:solidFill>
              <a:latin typeface="Comic Sans MS" pitchFamily="66" charset="0"/>
            </a:rPr>
            <a:t>Están dirigidas a mejorar la situación general a través del diálogo y la formulación de recomendaciones</a:t>
          </a:r>
          <a:r>
            <a:rPr lang="es-ES" sz="1700" kern="1200" dirty="0" smtClean="0">
              <a:solidFill>
                <a:schemeClr val="tx1">
                  <a:lumMod val="20000"/>
                  <a:lumOff val="80000"/>
                </a:schemeClr>
              </a:solidFill>
              <a:latin typeface="Comic Sans MS" pitchFamily="66" charset="0"/>
            </a:rPr>
            <a:t>.</a:t>
          </a:r>
          <a:endParaRPr lang="es-AR" sz="1700" kern="1200" dirty="0">
            <a:solidFill>
              <a:schemeClr val="tx1">
                <a:lumMod val="20000"/>
                <a:lumOff val="80000"/>
              </a:schemeClr>
            </a:solidFill>
            <a:latin typeface="Comic Sans MS" pitchFamily="66" charset="0"/>
          </a:endParaRPr>
        </a:p>
      </dsp:txBody>
      <dsp:txXfrm>
        <a:off x="626207" y="82222"/>
        <a:ext cx="6894833" cy="1474122"/>
      </dsp:txXfrm>
    </dsp:sp>
    <dsp:sp modelId="{D629E8E6-32E8-4794-A319-24D96E2910FF}">
      <dsp:nvSpPr>
        <dsp:cNvPr id="0" name=""/>
        <dsp:cNvSpPr/>
      </dsp:nvSpPr>
      <dsp:spPr>
        <a:xfrm>
          <a:off x="546460" y="1717771"/>
          <a:ext cx="7049693" cy="1633616"/>
        </a:xfrm>
        <a:prstGeom prst="roundRect">
          <a:avLst/>
        </a:prstGeom>
        <a:gradFill rotWithShape="0">
          <a:gsLst>
            <a:gs pos="0">
              <a:schemeClr val="accent5">
                <a:hueOff val="-6116806"/>
                <a:satOff val="42038"/>
                <a:lumOff val="-4118"/>
                <a:alphaOff val="0"/>
                <a:shade val="15000"/>
                <a:satMod val="180000"/>
              </a:schemeClr>
            </a:gs>
            <a:gs pos="50000">
              <a:schemeClr val="accent5">
                <a:hueOff val="-6116806"/>
                <a:satOff val="42038"/>
                <a:lumOff val="-4118"/>
                <a:alphaOff val="0"/>
                <a:shade val="45000"/>
                <a:satMod val="170000"/>
              </a:schemeClr>
            </a:gs>
            <a:gs pos="70000">
              <a:schemeClr val="accent5">
                <a:hueOff val="-6116806"/>
                <a:satOff val="42038"/>
                <a:lumOff val="-4118"/>
                <a:alphaOff val="0"/>
                <a:tint val="99000"/>
                <a:shade val="65000"/>
                <a:satMod val="155000"/>
              </a:schemeClr>
            </a:gs>
            <a:gs pos="100000">
              <a:schemeClr val="accent5">
                <a:hueOff val="-6116806"/>
                <a:satOff val="42038"/>
                <a:lumOff val="-4118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63500" dist="25400" dir="5400000" rotWithShape="0">
            <a:srgbClr val="000000">
              <a:alpha val="43000"/>
            </a:srgbClr>
          </a:outerShdw>
        </a:effectLst>
        <a:scene3d>
          <a:camera prst="orthographicFront">
            <a:rot lat="0" lon="0" rev="0"/>
          </a:camera>
          <a:lightRig rig="glow" dir="t">
            <a:rot lat="0" lon="0" rev="13200000"/>
          </a:lightRig>
        </a:scene3d>
        <a:sp3d prstMaterial="dkEdge">
          <a:bevelT w="63500" h="508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b="1" i="1" u="sng" kern="1200" dirty="0" smtClean="0">
              <a:solidFill>
                <a:schemeClr val="tx1">
                  <a:lumMod val="20000"/>
                  <a:lumOff val="80000"/>
                </a:schemeClr>
              </a:solidFill>
              <a:latin typeface="Comic Sans MS" pitchFamily="66" charset="0"/>
            </a:rPr>
            <a:t>Objetivos de las Visitas</a:t>
          </a:r>
          <a:r>
            <a:rPr lang="es-ES" sz="1800" b="0" i="0" kern="1200" dirty="0" smtClean="0">
              <a:solidFill>
                <a:schemeClr val="tx1">
                  <a:lumMod val="20000"/>
                  <a:lumOff val="80000"/>
                </a:schemeClr>
              </a:solidFill>
              <a:latin typeface="Comic Sans MS" pitchFamily="66" charset="0"/>
            </a:rPr>
            <a:t>: identificar las causas que dan lugar a posibles situaciones de afectación de derechos y buscar la manera de remediarlas. </a:t>
          </a:r>
        </a:p>
      </dsp:txBody>
      <dsp:txXfrm>
        <a:off x="626207" y="1797518"/>
        <a:ext cx="6890199" cy="1474122"/>
      </dsp:txXfrm>
    </dsp:sp>
    <dsp:sp modelId="{17B0D867-7EB2-4AB6-93BD-A06100002762}">
      <dsp:nvSpPr>
        <dsp:cNvPr id="0" name=""/>
        <dsp:cNvSpPr/>
      </dsp:nvSpPr>
      <dsp:spPr>
        <a:xfrm>
          <a:off x="1810558" y="3412975"/>
          <a:ext cx="4258817" cy="1633616"/>
        </a:xfrm>
        <a:prstGeom prst="roundRect">
          <a:avLst/>
        </a:prstGeom>
        <a:blipFill rotWithShape="0">
          <a:blip xmlns:r="http://schemas.openxmlformats.org/officeDocument/2006/relationships" r:embed="rId1"/>
          <a:stretch>
            <a:fillRect/>
          </a:stretch>
        </a:blipFill>
        <a:ln>
          <a:noFill/>
        </a:ln>
        <a:effectLst>
          <a:outerShdw blurRad="63500" dist="25400" dir="5400000" rotWithShape="0">
            <a:srgbClr val="000000">
              <a:alpha val="43000"/>
            </a:srgbClr>
          </a:outerShdw>
        </a:effectLst>
        <a:scene3d>
          <a:camera prst="orthographicFront">
            <a:rot lat="0" lon="0" rev="0"/>
          </a:camera>
          <a:lightRig rig="glow" dir="t">
            <a:rot lat="0" lon="0" rev="13200000"/>
          </a:lightRig>
        </a:scene3d>
        <a:sp3d prstMaterial="dkEdge">
          <a:bevelT w="63500" h="508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4770" tIns="32385" rIns="64770" bIns="32385" numCol="1" spcCol="1270" anchor="ctr" anchorCtr="0">
          <a:noAutofit/>
        </a:bodyPr>
        <a:lstStyle/>
        <a:p>
          <a:pPr lvl="0" algn="ctr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AR" sz="1700" i="1" kern="1200" dirty="0"/>
        </a:p>
      </dsp:txBody>
      <dsp:txXfrm>
        <a:off x="1890305" y="3492722"/>
        <a:ext cx="4099323" cy="1474122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F8C352C-0426-4D51-986F-7921DFBD49DC}">
      <dsp:nvSpPr>
        <dsp:cNvPr id="0" name=""/>
        <dsp:cNvSpPr/>
      </dsp:nvSpPr>
      <dsp:spPr>
        <a:xfrm>
          <a:off x="3536" y="0"/>
          <a:ext cx="4050506" cy="499715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15000"/>
                <a:satMod val="180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shade val="45000"/>
                <a:satMod val="170000"/>
              </a:schemeClr>
            </a:gs>
            <a:gs pos="70000">
              <a:schemeClr val="accent5">
                <a:hueOff val="0"/>
                <a:satOff val="0"/>
                <a:lumOff val="0"/>
                <a:alphaOff val="0"/>
                <a:tint val="99000"/>
                <a:shade val="65000"/>
                <a:satMod val="155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63500" dist="25400" dir="5400000" rotWithShape="0">
            <a:srgbClr val="000000">
              <a:alpha val="43000"/>
            </a:srgbClr>
          </a:outerShdw>
        </a:effectLst>
        <a:scene3d>
          <a:camera prst="orthographicFront">
            <a:rot lat="0" lon="0" rev="0"/>
          </a:camera>
          <a:lightRig rig="glow" dir="t">
            <a:rot lat="0" lon="0" rev="13200000"/>
          </a:lightRig>
        </a:scene3d>
        <a:sp3d prstMaterial="dkEdge">
          <a:bevelT w="63500" h="508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20904" tIns="120904" rIns="120904" bIns="120904" numCol="1" spcCol="1270" anchor="ctr" anchorCtr="0">
          <a:noAutofit/>
        </a:bodyPr>
        <a:lstStyle/>
        <a:p>
          <a:pPr lvl="0" algn="ctr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1700" kern="1200" dirty="0" smtClean="0">
              <a:solidFill>
                <a:schemeClr val="tx1">
                  <a:lumMod val="20000"/>
                  <a:lumOff val="80000"/>
                </a:schemeClr>
              </a:solidFill>
              <a:latin typeface="Comic Sans MS" pitchFamily="66" charset="0"/>
            </a:rPr>
            <a:t>Es el proceso consistente en revisar y verificar que las condiciones en que se cumple la privación de libertad se correspondan con los estándares nacionales, regionales y universales de derechos humanos</a:t>
          </a:r>
          <a:endParaRPr lang="es-AR" sz="1700" kern="1200" dirty="0"/>
        </a:p>
      </dsp:txBody>
      <dsp:txXfrm>
        <a:off x="3536" y="1998860"/>
        <a:ext cx="4050506" cy="1998860"/>
      </dsp:txXfrm>
    </dsp:sp>
    <dsp:sp modelId="{105425DC-7894-4E48-B4EA-36CF7E0DE62B}">
      <dsp:nvSpPr>
        <dsp:cNvPr id="0" name=""/>
        <dsp:cNvSpPr/>
      </dsp:nvSpPr>
      <dsp:spPr>
        <a:xfrm>
          <a:off x="1196763" y="299829"/>
          <a:ext cx="1664051" cy="1664051"/>
        </a:xfrm>
        <a:prstGeom prst="ellipse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14000" b="-14000"/>
          </a:stretch>
        </a:blipFill>
        <a:ln>
          <a:noFill/>
        </a:ln>
        <a:effectLst>
          <a:outerShdw blurRad="63500" dist="25400" dir="5400000" rotWithShape="0">
            <a:srgbClr val="000000">
              <a:alpha val="43000"/>
            </a:srgbClr>
          </a:outerShdw>
        </a:effectLst>
        <a:scene3d>
          <a:camera prst="orthographicFront">
            <a:rot lat="0" lon="0" rev="0"/>
          </a:camera>
          <a:lightRig rig="glow" dir="t">
            <a:rot lat="0" lon="0" rev="13200000"/>
          </a:lightRig>
        </a:scene3d>
        <a:sp3d prstMaterial="dkEdge">
          <a:bevelT w="63500" h="508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3">
          <a:scrgbClr r="0" g="0" b="0"/>
        </a:effectRef>
        <a:fontRef idx="minor"/>
      </dsp:style>
    </dsp:sp>
    <dsp:sp modelId="{ABCCDE88-57F9-4E52-9382-D3868994B363}">
      <dsp:nvSpPr>
        <dsp:cNvPr id="0" name=""/>
        <dsp:cNvSpPr/>
      </dsp:nvSpPr>
      <dsp:spPr>
        <a:xfrm>
          <a:off x="4175557" y="0"/>
          <a:ext cx="4050506" cy="499715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-12233612"/>
                <a:satOff val="84076"/>
                <a:lumOff val="-8236"/>
                <a:alphaOff val="0"/>
                <a:shade val="15000"/>
                <a:satMod val="180000"/>
              </a:schemeClr>
            </a:gs>
            <a:gs pos="50000">
              <a:schemeClr val="accent5">
                <a:hueOff val="-12233612"/>
                <a:satOff val="84076"/>
                <a:lumOff val="-8236"/>
                <a:alphaOff val="0"/>
                <a:shade val="45000"/>
                <a:satMod val="170000"/>
              </a:schemeClr>
            </a:gs>
            <a:gs pos="70000">
              <a:schemeClr val="accent5">
                <a:hueOff val="-12233612"/>
                <a:satOff val="84076"/>
                <a:lumOff val="-8236"/>
                <a:alphaOff val="0"/>
                <a:tint val="99000"/>
                <a:shade val="65000"/>
                <a:satMod val="155000"/>
              </a:schemeClr>
            </a:gs>
            <a:gs pos="100000">
              <a:schemeClr val="accent5">
                <a:hueOff val="-12233612"/>
                <a:satOff val="84076"/>
                <a:lumOff val="-8236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63500" dist="25400" dir="5400000" rotWithShape="0">
            <a:srgbClr val="000000">
              <a:alpha val="43000"/>
            </a:srgbClr>
          </a:outerShdw>
        </a:effectLst>
        <a:scene3d>
          <a:camera prst="orthographicFront">
            <a:rot lat="0" lon="0" rev="0"/>
          </a:camera>
          <a:lightRig rig="glow" dir="t">
            <a:rot lat="0" lon="0" rev="13200000"/>
          </a:lightRig>
        </a:scene3d>
        <a:sp3d prstMaterial="dkEdge">
          <a:bevelT w="63500" h="508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27584" tIns="227584" rIns="227584" bIns="227584" numCol="1" spcCol="1270" anchor="ctr" anchorCtr="0">
          <a:noAutofit/>
        </a:bodyPr>
        <a:lstStyle/>
        <a:p>
          <a:pPr lvl="0" algn="ctr" defTabSz="1422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AR" sz="3200" kern="1200" dirty="0" smtClean="0">
              <a:solidFill>
                <a:schemeClr val="tx1">
                  <a:lumMod val="20000"/>
                  <a:lumOff val="80000"/>
                </a:schemeClr>
              </a:solidFill>
            </a:rPr>
            <a:t>La definición del Manual de Visitas Generales</a:t>
          </a:r>
          <a:endParaRPr lang="es-AR" sz="3200" kern="1200" dirty="0">
            <a:solidFill>
              <a:schemeClr val="tx1">
                <a:lumMod val="20000"/>
                <a:lumOff val="80000"/>
              </a:schemeClr>
            </a:solidFill>
          </a:endParaRPr>
        </a:p>
      </dsp:txBody>
      <dsp:txXfrm>
        <a:off x="4175557" y="1998860"/>
        <a:ext cx="4050506" cy="1998860"/>
      </dsp:txXfrm>
    </dsp:sp>
    <dsp:sp modelId="{A093E5CD-F9DC-4A71-A598-AEC2F09C6FD0}">
      <dsp:nvSpPr>
        <dsp:cNvPr id="0" name=""/>
        <dsp:cNvSpPr/>
      </dsp:nvSpPr>
      <dsp:spPr>
        <a:xfrm>
          <a:off x="5338931" y="316636"/>
          <a:ext cx="1664051" cy="1664051"/>
        </a:xfrm>
        <a:prstGeom prst="ellipse">
          <a:avLst/>
        </a:prstGeom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16000" r="-16000"/>
          </a:stretch>
        </a:blipFill>
        <a:ln>
          <a:noFill/>
        </a:ln>
        <a:effectLst>
          <a:outerShdw blurRad="63500" dist="25400" dir="5400000" rotWithShape="0">
            <a:srgbClr val="000000">
              <a:alpha val="43000"/>
            </a:srgbClr>
          </a:outerShdw>
        </a:effectLst>
        <a:scene3d>
          <a:camera prst="orthographicFront">
            <a:rot lat="0" lon="0" rev="0"/>
          </a:camera>
          <a:lightRig rig="glow" dir="t">
            <a:rot lat="0" lon="0" rev="13200000"/>
          </a:lightRig>
        </a:scene3d>
        <a:sp3d prstMaterial="dkEdge">
          <a:bevelT w="63500" h="508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3">
          <a:scrgbClr r="0" g="0" b="0"/>
        </a:effectRef>
        <a:fontRef idx="minor"/>
      </dsp:style>
    </dsp:sp>
    <dsp:sp modelId="{407D6CEF-2F78-486B-9449-C1E814502212}">
      <dsp:nvSpPr>
        <dsp:cNvPr id="0" name=""/>
        <dsp:cNvSpPr/>
      </dsp:nvSpPr>
      <dsp:spPr>
        <a:xfrm>
          <a:off x="329183" y="3997721"/>
          <a:ext cx="7571232" cy="749572"/>
        </a:xfrm>
        <a:prstGeom prst="leftRightArrow">
          <a:avLst/>
        </a:prstGeom>
        <a:gradFill rotWithShape="0">
          <a:gsLst>
            <a:gs pos="0">
              <a:schemeClr val="accent5">
                <a:tint val="40000"/>
                <a:hueOff val="0"/>
                <a:satOff val="0"/>
                <a:lumOff val="0"/>
                <a:alphaOff val="0"/>
                <a:shade val="15000"/>
                <a:satMod val="180000"/>
              </a:schemeClr>
            </a:gs>
            <a:gs pos="50000">
              <a:schemeClr val="accent5">
                <a:tint val="40000"/>
                <a:hueOff val="0"/>
                <a:satOff val="0"/>
                <a:lumOff val="0"/>
                <a:alphaOff val="0"/>
                <a:shade val="45000"/>
                <a:satMod val="170000"/>
              </a:schemeClr>
            </a:gs>
            <a:gs pos="70000">
              <a:schemeClr val="accent5">
                <a:tint val="40000"/>
                <a:hueOff val="0"/>
                <a:satOff val="0"/>
                <a:lumOff val="0"/>
                <a:alphaOff val="0"/>
                <a:tint val="99000"/>
                <a:shade val="65000"/>
                <a:satMod val="155000"/>
              </a:schemeClr>
            </a:gs>
            <a:gs pos="100000">
              <a:schemeClr val="accent5">
                <a:tint val="40000"/>
                <a:hueOff val="0"/>
                <a:satOff val="0"/>
                <a:lumOff val="0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63500" dist="25400" dir="5400000" rotWithShape="0">
            <a:srgbClr val="000000">
              <a:alpha val="43000"/>
            </a:srgbClr>
          </a:outerShdw>
        </a:effectLst>
        <a:scene3d>
          <a:camera prst="orthographicFront">
            <a:rot lat="0" lon="0" rev="0"/>
          </a:camera>
          <a:lightRig rig="glow" dir="t">
            <a:rot lat="0" lon="0" rev="13200000"/>
          </a:lightRig>
        </a:scene3d>
        <a:sp3d prstMaterial="dkEdge">
          <a:bevelT w="63500" h="508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/>
      </dsp:style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7E785BA-EA86-41A2-B47A-341F8CF93697}">
      <dsp:nvSpPr>
        <dsp:cNvPr id="0" name=""/>
        <dsp:cNvSpPr/>
      </dsp:nvSpPr>
      <dsp:spPr>
        <a:xfrm>
          <a:off x="0" y="0"/>
          <a:ext cx="4525963" cy="4525963"/>
        </a:xfrm>
        <a:prstGeom prst="pie">
          <a:avLst>
            <a:gd name="adj1" fmla="val 5400000"/>
            <a:gd name="adj2" fmla="val 1620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15000"/>
                <a:satMod val="180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shade val="45000"/>
                <a:satMod val="170000"/>
              </a:schemeClr>
            </a:gs>
            <a:gs pos="70000">
              <a:schemeClr val="accent5">
                <a:hueOff val="0"/>
                <a:satOff val="0"/>
                <a:lumOff val="0"/>
                <a:alphaOff val="0"/>
                <a:tint val="99000"/>
                <a:shade val="65000"/>
                <a:satMod val="155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63500" dist="25400" dir="5400000" rotWithShape="0">
            <a:srgbClr val="000000">
              <a:alpha val="43000"/>
            </a:srgbClr>
          </a:outerShdw>
        </a:effectLst>
        <a:scene3d>
          <a:camera prst="orthographicFront">
            <a:rot lat="0" lon="0" rev="0"/>
          </a:camera>
          <a:lightRig rig="glow" dir="t">
            <a:rot lat="0" lon="0" rev="13200000"/>
          </a:lightRig>
        </a:scene3d>
        <a:sp3d prstMaterial="dkEdge">
          <a:bevelT w="63500" h="508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85342DCB-3784-4017-8A91-36EA8F3FA17B}">
      <dsp:nvSpPr>
        <dsp:cNvPr id="0" name=""/>
        <dsp:cNvSpPr/>
      </dsp:nvSpPr>
      <dsp:spPr>
        <a:xfrm>
          <a:off x="2262981" y="0"/>
          <a:ext cx="5966618" cy="4525963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63500" dist="25400" dir="5400000" rotWithShape="0">
            <a:srgbClr val="000000">
              <a:alpha val="43000"/>
            </a:srgbClr>
          </a:outerShdw>
        </a:effectLst>
        <a:scene3d>
          <a:camera prst="orthographicFront">
            <a:rot lat="0" lon="0" rev="0"/>
          </a:camera>
          <a:lightRig rig="brightRoom" dir="t">
            <a:rot lat="0" lon="0" rev="8700000"/>
          </a:lightRig>
        </a:scene3d>
        <a:sp3d contourW="12700" prstMaterial="dkEdge">
          <a:bevelT w="0" h="0" prst="relaxedInset"/>
          <a:contourClr>
            <a:schemeClr val="lt1">
              <a:alpha val="90000"/>
              <a:hueOff val="0"/>
              <a:satOff val="0"/>
              <a:lumOff val="0"/>
              <a:alphaOff val="0"/>
              <a:shade val="65000"/>
              <a:satMod val="150000"/>
            </a:schemeClr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4000" kern="1200" dirty="0" smtClean="0">
              <a:latin typeface="Comic Sans MS" pitchFamily="66" charset="0"/>
            </a:rPr>
            <a:t>De Prevención</a:t>
          </a:r>
          <a:endParaRPr lang="es-AR" sz="4000" kern="1200" dirty="0">
            <a:latin typeface="Comic Sans MS" pitchFamily="66" charset="0"/>
          </a:endParaRPr>
        </a:p>
      </dsp:txBody>
      <dsp:txXfrm>
        <a:off x="2262981" y="0"/>
        <a:ext cx="5966618" cy="1357791"/>
      </dsp:txXfrm>
    </dsp:sp>
    <dsp:sp modelId="{3D2F0250-7723-4FCE-84E3-65DAB7B506E1}">
      <dsp:nvSpPr>
        <dsp:cNvPr id="0" name=""/>
        <dsp:cNvSpPr/>
      </dsp:nvSpPr>
      <dsp:spPr>
        <a:xfrm>
          <a:off x="792044" y="1357791"/>
          <a:ext cx="2941873" cy="2941873"/>
        </a:xfrm>
        <a:prstGeom prst="pie">
          <a:avLst>
            <a:gd name="adj1" fmla="val 5400000"/>
            <a:gd name="adj2" fmla="val 16200000"/>
          </a:avLst>
        </a:prstGeom>
        <a:gradFill rotWithShape="0">
          <a:gsLst>
            <a:gs pos="0">
              <a:schemeClr val="accent5">
                <a:hueOff val="-6116806"/>
                <a:satOff val="42038"/>
                <a:lumOff val="-4118"/>
                <a:alphaOff val="0"/>
                <a:shade val="15000"/>
                <a:satMod val="180000"/>
              </a:schemeClr>
            </a:gs>
            <a:gs pos="50000">
              <a:schemeClr val="accent5">
                <a:hueOff val="-6116806"/>
                <a:satOff val="42038"/>
                <a:lumOff val="-4118"/>
                <a:alphaOff val="0"/>
                <a:shade val="45000"/>
                <a:satMod val="170000"/>
              </a:schemeClr>
            </a:gs>
            <a:gs pos="70000">
              <a:schemeClr val="accent5">
                <a:hueOff val="-6116806"/>
                <a:satOff val="42038"/>
                <a:lumOff val="-4118"/>
                <a:alphaOff val="0"/>
                <a:tint val="99000"/>
                <a:shade val="65000"/>
                <a:satMod val="155000"/>
              </a:schemeClr>
            </a:gs>
            <a:gs pos="100000">
              <a:schemeClr val="accent5">
                <a:hueOff val="-6116806"/>
                <a:satOff val="42038"/>
                <a:lumOff val="-4118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63500" dist="25400" dir="5400000" rotWithShape="0">
            <a:srgbClr val="000000">
              <a:alpha val="43000"/>
            </a:srgbClr>
          </a:outerShdw>
        </a:effectLst>
        <a:scene3d>
          <a:camera prst="orthographicFront">
            <a:rot lat="0" lon="0" rev="0"/>
          </a:camera>
          <a:lightRig rig="glow" dir="t">
            <a:rot lat="0" lon="0" rev="13200000"/>
          </a:lightRig>
        </a:scene3d>
        <a:sp3d prstMaterial="dkEdge">
          <a:bevelT w="63500" h="508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89D8A9FA-34A5-4221-AAA5-4F992CBA0476}">
      <dsp:nvSpPr>
        <dsp:cNvPr id="0" name=""/>
        <dsp:cNvSpPr/>
      </dsp:nvSpPr>
      <dsp:spPr>
        <a:xfrm>
          <a:off x="2262981" y="1357791"/>
          <a:ext cx="5966618" cy="2941873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hueOff val="-6116806"/>
              <a:satOff val="42038"/>
              <a:lumOff val="-4118"/>
              <a:alphaOff val="0"/>
            </a:schemeClr>
          </a:solidFill>
          <a:prstDash val="solid"/>
        </a:ln>
        <a:effectLst>
          <a:outerShdw blurRad="63500" dist="25400" dir="5400000" rotWithShape="0">
            <a:srgbClr val="000000">
              <a:alpha val="43000"/>
            </a:srgbClr>
          </a:outerShdw>
        </a:effectLst>
        <a:scene3d>
          <a:camera prst="orthographicFront">
            <a:rot lat="0" lon="0" rev="0"/>
          </a:camera>
          <a:lightRig rig="brightRoom" dir="t">
            <a:rot lat="0" lon="0" rev="8700000"/>
          </a:lightRig>
        </a:scene3d>
        <a:sp3d contourW="12700" prstMaterial="dkEdge">
          <a:bevelT w="0" h="0" prst="relaxedInset"/>
          <a:contourClr>
            <a:schemeClr val="lt1">
              <a:alpha val="90000"/>
              <a:hueOff val="0"/>
              <a:satOff val="0"/>
              <a:lumOff val="0"/>
              <a:alphaOff val="0"/>
              <a:shade val="65000"/>
              <a:satMod val="150000"/>
            </a:schemeClr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4000" kern="1200" dirty="0" smtClean="0">
              <a:latin typeface="Comic Sans MS" pitchFamily="66" charset="0"/>
            </a:rPr>
            <a:t>De Protección </a:t>
          </a:r>
          <a:endParaRPr lang="es-AR" sz="4000" kern="1200" dirty="0">
            <a:latin typeface="Comic Sans MS" pitchFamily="66" charset="0"/>
          </a:endParaRPr>
        </a:p>
      </dsp:txBody>
      <dsp:txXfrm>
        <a:off x="2262981" y="1357791"/>
        <a:ext cx="5966618" cy="1357787"/>
      </dsp:txXfrm>
    </dsp:sp>
    <dsp:sp modelId="{F5722470-D97B-4AAC-BA68-3F9CF4A3EF21}">
      <dsp:nvSpPr>
        <dsp:cNvPr id="0" name=""/>
        <dsp:cNvSpPr/>
      </dsp:nvSpPr>
      <dsp:spPr>
        <a:xfrm>
          <a:off x="1584087" y="2715579"/>
          <a:ext cx="1357787" cy="1357787"/>
        </a:xfrm>
        <a:prstGeom prst="pie">
          <a:avLst>
            <a:gd name="adj1" fmla="val 5400000"/>
            <a:gd name="adj2" fmla="val 16200000"/>
          </a:avLst>
        </a:prstGeom>
        <a:gradFill rotWithShape="0">
          <a:gsLst>
            <a:gs pos="0">
              <a:schemeClr val="accent5">
                <a:hueOff val="-12233612"/>
                <a:satOff val="84076"/>
                <a:lumOff val="-8236"/>
                <a:alphaOff val="0"/>
                <a:shade val="15000"/>
                <a:satMod val="180000"/>
              </a:schemeClr>
            </a:gs>
            <a:gs pos="50000">
              <a:schemeClr val="accent5">
                <a:hueOff val="-12233612"/>
                <a:satOff val="84076"/>
                <a:lumOff val="-8236"/>
                <a:alphaOff val="0"/>
                <a:shade val="45000"/>
                <a:satMod val="170000"/>
              </a:schemeClr>
            </a:gs>
            <a:gs pos="70000">
              <a:schemeClr val="accent5">
                <a:hueOff val="-12233612"/>
                <a:satOff val="84076"/>
                <a:lumOff val="-8236"/>
                <a:alphaOff val="0"/>
                <a:tint val="99000"/>
                <a:shade val="65000"/>
                <a:satMod val="155000"/>
              </a:schemeClr>
            </a:gs>
            <a:gs pos="100000">
              <a:schemeClr val="accent5">
                <a:hueOff val="-12233612"/>
                <a:satOff val="84076"/>
                <a:lumOff val="-8236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63500" dist="25400" dir="5400000" rotWithShape="0">
            <a:srgbClr val="000000">
              <a:alpha val="43000"/>
            </a:srgbClr>
          </a:outerShdw>
        </a:effectLst>
        <a:scene3d>
          <a:camera prst="orthographicFront">
            <a:rot lat="0" lon="0" rev="0"/>
          </a:camera>
          <a:lightRig rig="glow" dir="t">
            <a:rot lat="0" lon="0" rev="13200000"/>
          </a:lightRig>
        </a:scene3d>
        <a:sp3d prstMaterial="dkEdge">
          <a:bevelT w="63500" h="508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8A5246E6-BCF4-4F92-98DB-4C51DEB8FC30}">
      <dsp:nvSpPr>
        <dsp:cNvPr id="0" name=""/>
        <dsp:cNvSpPr/>
      </dsp:nvSpPr>
      <dsp:spPr>
        <a:xfrm>
          <a:off x="2262981" y="2715579"/>
          <a:ext cx="5966618" cy="1357787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hueOff val="-12233612"/>
              <a:satOff val="84076"/>
              <a:lumOff val="-8236"/>
              <a:alphaOff val="0"/>
            </a:schemeClr>
          </a:solidFill>
          <a:prstDash val="solid"/>
        </a:ln>
        <a:effectLst>
          <a:outerShdw blurRad="63500" dist="25400" dir="5400000" rotWithShape="0">
            <a:srgbClr val="000000">
              <a:alpha val="43000"/>
            </a:srgbClr>
          </a:outerShdw>
        </a:effectLst>
        <a:scene3d>
          <a:camera prst="orthographicFront">
            <a:rot lat="0" lon="0" rev="0"/>
          </a:camera>
          <a:lightRig rig="brightRoom" dir="t">
            <a:rot lat="0" lon="0" rev="8700000"/>
          </a:lightRig>
        </a:scene3d>
        <a:sp3d contourW="12700" prstMaterial="dkEdge">
          <a:bevelT w="0" h="0" prst="relaxedInset"/>
          <a:contourClr>
            <a:schemeClr val="lt1">
              <a:alpha val="90000"/>
              <a:hueOff val="0"/>
              <a:satOff val="0"/>
              <a:lumOff val="0"/>
              <a:alphaOff val="0"/>
              <a:shade val="65000"/>
              <a:satMod val="150000"/>
            </a:schemeClr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4000" kern="1200" dirty="0" smtClean="0">
              <a:latin typeface="Comic Sans MS" pitchFamily="66" charset="0"/>
            </a:rPr>
            <a:t>De Documentación</a:t>
          </a:r>
          <a:endParaRPr lang="es-AR" sz="4000" kern="1200" dirty="0">
            <a:latin typeface="Comic Sans MS" pitchFamily="66" charset="0"/>
          </a:endParaRPr>
        </a:p>
      </dsp:txBody>
      <dsp:txXfrm>
        <a:off x="2262981" y="2715579"/>
        <a:ext cx="5966618" cy="1357787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2218ED4-0E95-4676-BE90-2C62938A096A}">
      <dsp:nvSpPr>
        <dsp:cNvPr id="0" name=""/>
        <dsp:cNvSpPr/>
      </dsp:nvSpPr>
      <dsp:spPr>
        <a:xfrm>
          <a:off x="4114799" y="2339002"/>
          <a:ext cx="2911251" cy="50525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52629"/>
              </a:lnTo>
              <a:lnTo>
                <a:pt x="2911251" y="252629"/>
              </a:lnTo>
              <a:lnTo>
                <a:pt x="2911251" y="505258"/>
              </a:lnTo>
            </a:path>
          </a:pathLst>
        </a:custGeom>
        <a:noFill/>
        <a:ln w="1587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AE7DA8E-BA20-4599-AE11-EDB691421E1F}">
      <dsp:nvSpPr>
        <dsp:cNvPr id="0" name=""/>
        <dsp:cNvSpPr/>
      </dsp:nvSpPr>
      <dsp:spPr>
        <a:xfrm>
          <a:off x="4069079" y="2339002"/>
          <a:ext cx="91440" cy="505258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505258"/>
              </a:lnTo>
            </a:path>
          </a:pathLst>
        </a:custGeom>
        <a:noFill/>
        <a:ln w="1587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0352DB5-1A1F-4879-BD5C-2A0F93DEA796}">
      <dsp:nvSpPr>
        <dsp:cNvPr id="0" name=""/>
        <dsp:cNvSpPr/>
      </dsp:nvSpPr>
      <dsp:spPr>
        <a:xfrm>
          <a:off x="1203548" y="2339002"/>
          <a:ext cx="2911251" cy="505258"/>
        </a:xfrm>
        <a:custGeom>
          <a:avLst/>
          <a:gdLst/>
          <a:ahLst/>
          <a:cxnLst/>
          <a:rect l="0" t="0" r="0" b="0"/>
          <a:pathLst>
            <a:path>
              <a:moveTo>
                <a:pt x="2911251" y="0"/>
              </a:moveTo>
              <a:lnTo>
                <a:pt x="2911251" y="252629"/>
              </a:lnTo>
              <a:lnTo>
                <a:pt x="0" y="252629"/>
              </a:lnTo>
              <a:lnTo>
                <a:pt x="0" y="505258"/>
              </a:lnTo>
            </a:path>
          </a:pathLst>
        </a:custGeom>
        <a:noFill/>
        <a:ln w="1587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13E753B-60DC-4B72-A479-DA5602120AA0}">
      <dsp:nvSpPr>
        <dsp:cNvPr id="0" name=""/>
        <dsp:cNvSpPr/>
      </dsp:nvSpPr>
      <dsp:spPr>
        <a:xfrm>
          <a:off x="2911803" y="43409"/>
          <a:ext cx="2405992" cy="2295593"/>
        </a:xfrm>
        <a:prstGeom prst="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15000"/>
                <a:satMod val="180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hade val="45000"/>
                <a:satMod val="170000"/>
              </a:schemeClr>
            </a:gs>
            <a:gs pos="70000">
              <a:schemeClr val="accent3">
                <a:hueOff val="0"/>
                <a:satOff val="0"/>
                <a:lumOff val="0"/>
                <a:alphaOff val="0"/>
                <a:tint val="99000"/>
                <a:shade val="65000"/>
                <a:satMod val="155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63500" dist="25400" dir="5400000" rotWithShape="0">
            <a:srgbClr val="000000">
              <a:alpha val="43000"/>
            </a:srgbClr>
          </a:outerShdw>
        </a:effectLst>
        <a:scene3d>
          <a:camera prst="orthographicFront">
            <a:rot lat="0" lon="0" rev="0"/>
          </a:camera>
          <a:lightRig rig="glow" dir="t">
            <a:rot lat="0" lon="0" rev="13200000"/>
          </a:lightRig>
        </a:scene3d>
        <a:sp3d prstMaterial="dkEdge">
          <a:bevelT w="63500" h="508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1800" b="1" kern="1200" dirty="0" smtClean="0">
              <a:solidFill>
                <a:schemeClr val="tx1">
                  <a:lumMod val="20000"/>
                  <a:lumOff val="80000"/>
                </a:schemeClr>
              </a:solidFill>
              <a:latin typeface="Comic Sans MS" pitchFamily="66" charset="0"/>
            </a:rPr>
            <a:t>Una información sólida, completa, objetiva y actualizada </a:t>
          </a:r>
          <a:endParaRPr lang="es-AR" sz="1800" b="1" kern="1200" dirty="0">
            <a:solidFill>
              <a:schemeClr val="tx1">
                <a:lumMod val="20000"/>
                <a:lumOff val="80000"/>
              </a:schemeClr>
            </a:solidFill>
            <a:latin typeface="Comic Sans MS" pitchFamily="66" charset="0"/>
          </a:endParaRPr>
        </a:p>
      </dsp:txBody>
      <dsp:txXfrm>
        <a:off x="2911803" y="43409"/>
        <a:ext cx="2405992" cy="2295593"/>
      </dsp:txXfrm>
    </dsp:sp>
    <dsp:sp modelId="{955A3AAE-42A0-4362-8AD0-45861D3BB438}">
      <dsp:nvSpPr>
        <dsp:cNvPr id="0" name=""/>
        <dsp:cNvSpPr/>
      </dsp:nvSpPr>
      <dsp:spPr>
        <a:xfrm>
          <a:off x="552" y="2844261"/>
          <a:ext cx="2405992" cy="2094681"/>
        </a:xfrm>
        <a:prstGeom prst="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15000"/>
                <a:satMod val="180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shade val="45000"/>
                <a:satMod val="170000"/>
              </a:schemeClr>
            </a:gs>
            <a:gs pos="70000">
              <a:schemeClr val="accent5">
                <a:hueOff val="0"/>
                <a:satOff val="0"/>
                <a:lumOff val="0"/>
                <a:alphaOff val="0"/>
                <a:tint val="99000"/>
                <a:shade val="65000"/>
                <a:satMod val="155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63500" dist="25400" dir="5400000" rotWithShape="0">
            <a:srgbClr val="000000">
              <a:alpha val="43000"/>
            </a:srgbClr>
          </a:outerShdw>
        </a:effectLst>
        <a:scene3d>
          <a:camera prst="orthographicFront">
            <a:rot lat="0" lon="0" rev="0"/>
          </a:camera>
          <a:lightRig rig="glow" dir="t">
            <a:rot lat="0" lon="0" rev="13200000"/>
          </a:lightRig>
        </a:scene3d>
        <a:sp3d prstMaterial="dkEdge">
          <a:bevelT w="63500" h="508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lvl="0" algn="ctr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1900" kern="1200" dirty="0" smtClean="0">
              <a:solidFill>
                <a:schemeClr val="tx1">
                  <a:lumMod val="20000"/>
                  <a:lumOff val="80000"/>
                </a:schemeClr>
              </a:solidFill>
              <a:latin typeface="Comic Sans MS" pitchFamily="66" charset="0"/>
            </a:rPr>
            <a:t>Permite una mejor definición de políticas institucionales</a:t>
          </a:r>
          <a:endParaRPr lang="es-AR" sz="1900" kern="1200" dirty="0">
            <a:solidFill>
              <a:schemeClr val="tx1">
                <a:lumMod val="20000"/>
                <a:lumOff val="80000"/>
              </a:schemeClr>
            </a:solidFill>
            <a:latin typeface="Comic Sans MS" pitchFamily="66" charset="0"/>
          </a:endParaRPr>
        </a:p>
      </dsp:txBody>
      <dsp:txXfrm>
        <a:off x="552" y="2844261"/>
        <a:ext cx="2405992" cy="2094681"/>
      </dsp:txXfrm>
    </dsp:sp>
    <dsp:sp modelId="{BF11CF9D-D83D-49C6-930C-4831A3556759}">
      <dsp:nvSpPr>
        <dsp:cNvPr id="0" name=""/>
        <dsp:cNvSpPr/>
      </dsp:nvSpPr>
      <dsp:spPr>
        <a:xfrm>
          <a:off x="2911803" y="2844261"/>
          <a:ext cx="2405992" cy="2181489"/>
        </a:xfrm>
        <a:prstGeom prst="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15000"/>
                <a:satMod val="180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shade val="45000"/>
                <a:satMod val="170000"/>
              </a:schemeClr>
            </a:gs>
            <a:gs pos="70000">
              <a:schemeClr val="accent5">
                <a:hueOff val="0"/>
                <a:satOff val="0"/>
                <a:lumOff val="0"/>
                <a:alphaOff val="0"/>
                <a:tint val="99000"/>
                <a:shade val="65000"/>
                <a:satMod val="155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63500" dist="25400" dir="5400000" rotWithShape="0">
            <a:srgbClr val="000000">
              <a:alpha val="43000"/>
            </a:srgbClr>
          </a:outerShdw>
        </a:effectLst>
        <a:scene3d>
          <a:camera prst="orthographicFront">
            <a:rot lat="0" lon="0" rev="0"/>
          </a:camera>
          <a:lightRig rig="glow" dir="t">
            <a:rot lat="0" lon="0" rev="13200000"/>
          </a:lightRig>
        </a:scene3d>
        <a:sp3d prstMaterial="dkEdge">
          <a:bevelT w="63500" h="508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lvl="0" algn="ctr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1900" kern="1200" dirty="0" smtClean="0">
              <a:solidFill>
                <a:schemeClr val="tx1">
                  <a:lumMod val="20000"/>
                  <a:lumOff val="80000"/>
                </a:schemeClr>
              </a:solidFill>
              <a:latin typeface="Comic Sans MS" pitchFamily="66" charset="0"/>
            </a:rPr>
            <a:t>Sirve de base para realizar sólidas recomendaciones y para justificar cualquier medida correctiva que se proponga</a:t>
          </a:r>
          <a:endParaRPr lang="es-AR" sz="1900" kern="1200" dirty="0">
            <a:solidFill>
              <a:schemeClr val="tx1">
                <a:lumMod val="20000"/>
                <a:lumOff val="80000"/>
              </a:schemeClr>
            </a:solidFill>
            <a:latin typeface="Comic Sans MS" pitchFamily="66" charset="0"/>
          </a:endParaRPr>
        </a:p>
      </dsp:txBody>
      <dsp:txXfrm>
        <a:off x="2911803" y="2844261"/>
        <a:ext cx="2405992" cy="2181489"/>
      </dsp:txXfrm>
    </dsp:sp>
    <dsp:sp modelId="{60E605E7-2A3A-4CC1-9F1F-CB16A8ED22B5}">
      <dsp:nvSpPr>
        <dsp:cNvPr id="0" name=""/>
        <dsp:cNvSpPr/>
      </dsp:nvSpPr>
      <dsp:spPr>
        <a:xfrm>
          <a:off x="5823054" y="2844261"/>
          <a:ext cx="2405992" cy="2094681"/>
        </a:xfrm>
        <a:prstGeom prst="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15000"/>
                <a:satMod val="180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shade val="45000"/>
                <a:satMod val="170000"/>
              </a:schemeClr>
            </a:gs>
            <a:gs pos="70000">
              <a:schemeClr val="accent5">
                <a:hueOff val="0"/>
                <a:satOff val="0"/>
                <a:lumOff val="0"/>
                <a:alphaOff val="0"/>
                <a:tint val="99000"/>
                <a:shade val="65000"/>
                <a:satMod val="155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63500" dist="25400" dir="5400000" rotWithShape="0">
            <a:srgbClr val="000000">
              <a:alpha val="43000"/>
            </a:srgbClr>
          </a:outerShdw>
        </a:effectLst>
        <a:scene3d>
          <a:camera prst="orthographicFront">
            <a:rot lat="0" lon="0" rev="0"/>
          </a:camera>
          <a:lightRig rig="glow" dir="t">
            <a:rot lat="0" lon="0" rev="13200000"/>
          </a:lightRig>
        </a:scene3d>
        <a:sp3d prstMaterial="dkEdge">
          <a:bevelT w="63500" h="508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lvl="0" algn="ctr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1900" kern="1200" dirty="0" smtClean="0">
              <a:solidFill>
                <a:schemeClr val="tx1">
                  <a:lumMod val="20000"/>
                  <a:lumOff val="80000"/>
                </a:schemeClr>
              </a:solidFill>
              <a:latin typeface="Comic Sans MS" pitchFamily="66" charset="0"/>
            </a:rPr>
            <a:t>Sirve como base para el diálogo con las autoridades responsables de la detención</a:t>
          </a:r>
          <a:endParaRPr lang="es-AR" sz="1900" kern="1200" dirty="0">
            <a:solidFill>
              <a:schemeClr val="tx1">
                <a:lumMod val="20000"/>
                <a:lumOff val="80000"/>
              </a:schemeClr>
            </a:solidFill>
            <a:latin typeface="Comic Sans MS" pitchFamily="66" charset="0"/>
          </a:endParaRPr>
        </a:p>
      </dsp:txBody>
      <dsp:txXfrm>
        <a:off x="5823054" y="2844261"/>
        <a:ext cx="2405992" cy="2094681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63E1710-7CE7-4443-AD2B-B9057E5E3DF7}">
      <dsp:nvSpPr>
        <dsp:cNvPr id="0" name=""/>
        <dsp:cNvSpPr/>
      </dsp:nvSpPr>
      <dsp:spPr>
        <a:xfrm>
          <a:off x="0" y="0"/>
          <a:ext cx="8229600" cy="1499145"/>
        </a:xfrm>
        <a:prstGeom prst="rect">
          <a:avLst/>
        </a:prstGeom>
        <a:solidFill>
          <a:schemeClr val="accent5">
            <a:shade val="9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63500" dist="25400" dir="5400000" rotWithShape="0">
            <a:srgbClr val="000000">
              <a:alpha val="43000"/>
            </a:srgbClr>
          </a:outerShdw>
        </a:effectLst>
        <a:scene3d>
          <a:camera prst="orthographicFront">
            <a:rot lat="0" lon="0" rev="0"/>
          </a:camera>
          <a:lightRig rig="glow" dir="t">
            <a:rot lat="0" lon="0" rev="13200000"/>
          </a:lightRig>
        </a:scene3d>
        <a:sp3d prstMaterial="dkEdge">
          <a:bevelT w="63500" h="508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3">
          <a:scrgbClr r="0" g="0" b="0"/>
        </a:effectRef>
        <a:fontRef idx="minor"/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ctr" defTabSz="1600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3600" kern="1200" dirty="0" smtClean="0">
              <a:solidFill>
                <a:schemeClr val="tx1">
                  <a:lumMod val="20000"/>
                  <a:lumOff val="80000"/>
                </a:schemeClr>
              </a:solidFill>
              <a:latin typeface="Comic Sans MS" pitchFamily="66" charset="0"/>
            </a:rPr>
            <a:t>Según APT:</a:t>
          </a:r>
          <a:endParaRPr lang="es-AR" sz="3600" kern="1200" dirty="0">
            <a:solidFill>
              <a:schemeClr val="tx1">
                <a:lumMod val="20000"/>
                <a:lumOff val="80000"/>
              </a:schemeClr>
            </a:solidFill>
            <a:latin typeface="Comic Sans MS" pitchFamily="66" charset="0"/>
          </a:endParaRPr>
        </a:p>
      </dsp:txBody>
      <dsp:txXfrm>
        <a:off x="0" y="0"/>
        <a:ext cx="8229600" cy="1499145"/>
      </dsp:txXfrm>
    </dsp:sp>
    <dsp:sp modelId="{DEA69E35-57A3-471D-BD3D-C998B84523A9}">
      <dsp:nvSpPr>
        <dsp:cNvPr id="0" name=""/>
        <dsp:cNvSpPr/>
      </dsp:nvSpPr>
      <dsp:spPr>
        <a:xfrm>
          <a:off x="1004" y="1499145"/>
          <a:ext cx="1175370" cy="3148205"/>
        </a:xfrm>
        <a:prstGeom prst="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15000"/>
                <a:satMod val="180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shade val="45000"/>
                <a:satMod val="170000"/>
              </a:schemeClr>
            </a:gs>
            <a:gs pos="70000">
              <a:schemeClr val="accent5">
                <a:hueOff val="0"/>
                <a:satOff val="0"/>
                <a:lumOff val="0"/>
                <a:alphaOff val="0"/>
                <a:tint val="99000"/>
                <a:shade val="65000"/>
                <a:satMod val="155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63500" dist="25400" dir="5400000" rotWithShape="0">
            <a:srgbClr val="000000">
              <a:alpha val="43000"/>
            </a:srgbClr>
          </a:outerShdw>
        </a:effectLst>
        <a:scene3d>
          <a:camera prst="orthographicFront">
            <a:rot lat="0" lon="0" rev="0"/>
          </a:camera>
          <a:lightRig rig="glow" dir="t">
            <a:rot lat="0" lon="0" rev="13200000"/>
          </a:lightRig>
        </a:scene3d>
        <a:sp3d prstMaterial="dkEdge">
          <a:bevelT w="63500" h="508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1600" kern="1200" dirty="0" smtClean="0">
              <a:solidFill>
                <a:schemeClr val="tx1">
                  <a:lumMod val="20000"/>
                  <a:lumOff val="80000"/>
                </a:schemeClr>
              </a:solidFill>
              <a:latin typeface="Comic Sans MS" pitchFamily="66" charset="0"/>
            </a:rPr>
            <a:t>No causar perjuicios</a:t>
          </a:r>
          <a:endParaRPr lang="es-AR" sz="1600" kern="1200" dirty="0">
            <a:solidFill>
              <a:schemeClr val="tx1">
                <a:lumMod val="20000"/>
                <a:lumOff val="80000"/>
              </a:schemeClr>
            </a:solidFill>
            <a:latin typeface="Comic Sans MS" pitchFamily="66" charset="0"/>
          </a:endParaRPr>
        </a:p>
      </dsp:txBody>
      <dsp:txXfrm>
        <a:off x="1004" y="1499145"/>
        <a:ext cx="1175370" cy="3148205"/>
      </dsp:txXfrm>
    </dsp:sp>
    <dsp:sp modelId="{FC484CF3-D07B-4979-A100-B8795C58E57E}">
      <dsp:nvSpPr>
        <dsp:cNvPr id="0" name=""/>
        <dsp:cNvSpPr/>
      </dsp:nvSpPr>
      <dsp:spPr>
        <a:xfrm>
          <a:off x="1176374" y="1499145"/>
          <a:ext cx="1175370" cy="3148205"/>
        </a:xfrm>
        <a:prstGeom prst="rect">
          <a:avLst/>
        </a:prstGeom>
        <a:gradFill rotWithShape="0">
          <a:gsLst>
            <a:gs pos="0">
              <a:schemeClr val="accent5">
                <a:hueOff val="-2038935"/>
                <a:satOff val="14013"/>
                <a:lumOff val="-1373"/>
                <a:alphaOff val="0"/>
                <a:shade val="15000"/>
                <a:satMod val="180000"/>
              </a:schemeClr>
            </a:gs>
            <a:gs pos="50000">
              <a:schemeClr val="accent5">
                <a:hueOff val="-2038935"/>
                <a:satOff val="14013"/>
                <a:lumOff val="-1373"/>
                <a:alphaOff val="0"/>
                <a:shade val="45000"/>
                <a:satMod val="170000"/>
              </a:schemeClr>
            </a:gs>
            <a:gs pos="70000">
              <a:schemeClr val="accent5">
                <a:hueOff val="-2038935"/>
                <a:satOff val="14013"/>
                <a:lumOff val="-1373"/>
                <a:alphaOff val="0"/>
                <a:tint val="99000"/>
                <a:shade val="65000"/>
                <a:satMod val="155000"/>
              </a:schemeClr>
            </a:gs>
            <a:gs pos="100000">
              <a:schemeClr val="accent5">
                <a:hueOff val="-2038935"/>
                <a:satOff val="14013"/>
                <a:lumOff val="-1373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63500" dist="25400" dir="5400000" rotWithShape="0">
            <a:srgbClr val="000000">
              <a:alpha val="43000"/>
            </a:srgbClr>
          </a:outerShdw>
        </a:effectLst>
        <a:scene3d>
          <a:camera prst="orthographicFront">
            <a:rot lat="0" lon="0" rev="0"/>
          </a:camera>
          <a:lightRig rig="glow" dir="t">
            <a:rot lat="0" lon="0" rev="13200000"/>
          </a:lightRig>
        </a:scene3d>
        <a:sp3d prstMaterial="dkEdge">
          <a:bevelT w="63500" h="508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1600" kern="1200" dirty="0" smtClean="0">
              <a:solidFill>
                <a:schemeClr val="tx1">
                  <a:lumMod val="20000"/>
                  <a:lumOff val="80000"/>
                </a:schemeClr>
              </a:solidFill>
              <a:latin typeface="Comic Sans MS" pitchFamily="66" charset="0"/>
            </a:rPr>
            <a:t>Ejercer el buen juicio</a:t>
          </a:r>
          <a:endParaRPr lang="es-AR" sz="1600" kern="1200" dirty="0">
            <a:solidFill>
              <a:schemeClr val="tx1">
                <a:lumMod val="20000"/>
                <a:lumOff val="80000"/>
              </a:schemeClr>
            </a:solidFill>
            <a:latin typeface="Comic Sans MS" pitchFamily="66" charset="0"/>
          </a:endParaRPr>
        </a:p>
      </dsp:txBody>
      <dsp:txXfrm>
        <a:off x="1176374" y="1499145"/>
        <a:ext cx="1175370" cy="3148205"/>
      </dsp:txXfrm>
    </dsp:sp>
    <dsp:sp modelId="{A117644F-6BF2-4036-AC60-F15DF836474A}">
      <dsp:nvSpPr>
        <dsp:cNvPr id="0" name=""/>
        <dsp:cNvSpPr/>
      </dsp:nvSpPr>
      <dsp:spPr>
        <a:xfrm>
          <a:off x="2386606" y="1462657"/>
          <a:ext cx="1175370" cy="3148205"/>
        </a:xfrm>
        <a:prstGeom prst="rect">
          <a:avLst/>
        </a:prstGeom>
        <a:gradFill rotWithShape="0">
          <a:gsLst>
            <a:gs pos="0">
              <a:schemeClr val="accent5">
                <a:hueOff val="-4077871"/>
                <a:satOff val="28025"/>
                <a:lumOff val="-2745"/>
                <a:alphaOff val="0"/>
                <a:shade val="15000"/>
                <a:satMod val="180000"/>
              </a:schemeClr>
            </a:gs>
            <a:gs pos="50000">
              <a:schemeClr val="accent5">
                <a:hueOff val="-4077871"/>
                <a:satOff val="28025"/>
                <a:lumOff val="-2745"/>
                <a:alphaOff val="0"/>
                <a:shade val="45000"/>
                <a:satMod val="170000"/>
              </a:schemeClr>
            </a:gs>
            <a:gs pos="70000">
              <a:schemeClr val="accent5">
                <a:hueOff val="-4077871"/>
                <a:satOff val="28025"/>
                <a:lumOff val="-2745"/>
                <a:alphaOff val="0"/>
                <a:tint val="99000"/>
                <a:shade val="65000"/>
                <a:satMod val="155000"/>
              </a:schemeClr>
            </a:gs>
            <a:gs pos="100000">
              <a:schemeClr val="accent5">
                <a:hueOff val="-4077871"/>
                <a:satOff val="28025"/>
                <a:lumOff val="-2745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63500" dist="25400" dir="5400000" rotWithShape="0">
            <a:srgbClr val="000000">
              <a:alpha val="43000"/>
            </a:srgbClr>
          </a:outerShdw>
        </a:effectLst>
        <a:scene3d>
          <a:camera prst="orthographicFront">
            <a:rot lat="0" lon="0" rev="0"/>
          </a:camera>
          <a:lightRig rig="glow" dir="t">
            <a:rot lat="0" lon="0" rev="13200000"/>
          </a:lightRig>
        </a:scene3d>
        <a:sp3d prstMaterial="dkEdge">
          <a:bevelT w="63500" h="508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1600" kern="1200" dirty="0" smtClean="0">
              <a:solidFill>
                <a:schemeClr val="tx1">
                  <a:lumMod val="20000"/>
                  <a:lumOff val="80000"/>
                </a:schemeClr>
              </a:solidFill>
              <a:latin typeface="Comic Sans MS" pitchFamily="66" charset="0"/>
            </a:rPr>
            <a:t>Respeto a las personas privadas de libertad</a:t>
          </a:r>
          <a:endParaRPr lang="es-AR" sz="1600" kern="1200" dirty="0">
            <a:solidFill>
              <a:schemeClr val="tx1">
                <a:lumMod val="20000"/>
                <a:lumOff val="80000"/>
              </a:schemeClr>
            </a:solidFill>
            <a:latin typeface="Comic Sans MS" pitchFamily="66" charset="0"/>
          </a:endParaRPr>
        </a:p>
      </dsp:txBody>
      <dsp:txXfrm>
        <a:off x="2386606" y="1462657"/>
        <a:ext cx="1175370" cy="3148205"/>
      </dsp:txXfrm>
    </dsp:sp>
    <dsp:sp modelId="{ACDB4846-78FB-4C37-8134-82312DA94FF5}">
      <dsp:nvSpPr>
        <dsp:cNvPr id="0" name=""/>
        <dsp:cNvSpPr/>
      </dsp:nvSpPr>
      <dsp:spPr>
        <a:xfrm>
          <a:off x="3527114" y="1499145"/>
          <a:ext cx="1175370" cy="3148205"/>
        </a:xfrm>
        <a:prstGeom prst="rect">
          <a:avLst/>
        </a:prstGeom>
        <a:gradFill rotWithShape="0">
          <a:gsLst>
            <a:gs pos="0">
              <a:schemeClr val="accent5">
                <a:hueOff val="-6116806"/>
                <a:satOff val="42038"/>
                <a:lumOff val="-4118"/>
                <a:alphaOff val="0"/>
                <a:shade val="15000"/>
                <a:satMod val="180000"/>
              </a:schemeClr>
            </a:gs>
            <a:gs pos="50000">
              <a:schemeClr val="accent5">
                <a:hueOff val="-6116806"/>
                <a:satOff val="42038"/>
                <a:lumOff val="-4118"/>
                <a:alphaOff val="0"/>
                <a:shade val="45000"/>
                <a:satMod val="170000"/>
              </a:schemeClr>
            </a:gs>
            <a:gs pos="70000">
              <a:schemeClr val="accent5">
                <a:hueOff val="-6116806"/>
                <a:satOff val="42038"/>
                <a:lumOff val="-4118"/>
                <a:alphaOff val="0"/>
                <a:tint val="99000"/>
                <a:shade val="65000"/>
                <a:satMod val="155000"/>
              </a:schemeClr>
            </a:gs>
            <a:gs pos="100000">
              <a:schemeClr val="accent5">
                <a:hueOff val="-6116806"/>
                <a:satOff val="42038"/>
                <a:lumOff val="-4118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63500" dist="25400" dir="5400000" rotWithShape="0">
            <a:srgbClr val="000000">
              <a:alpha val="43000"/>
            </a:srgbClr>
          </a:outerShdw>
        </a:effectLst>
        <a:scene3d>
          <a:camera prst="orthographicFront">
            <a:rot lat="0" lon="0" rev="0"/>
          </a:camera>
          <a:lightRig rig="glow" dir="t">
            <a:rot lat="0" lon="0" rev="13200000"/>
          </a:lightRig>
        </a:scene3d>
        <a:sp3d prstMaterial="dkEdge">
          <a:bevelT w="63500" h="508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1400" kern="1200" dirty="0" smtClean="0">
              <a:solidFill>
                <a:schemeClr val="tx1">
                  <a:lumMod val="20000"/>
                  <a:lumOff val="80000"/>
                </a:schemeClr>
              </a:solidFill>
              <a:latin typeface="Comic Sans MS" pitchFamily="66" charset="0"/>
            </a:rPr>
            <a:t>Respeto a las autoridades y al personal encargado de los lugares de privación de libertad</a:t>
          </a:r>
          <a:endParaRPr lang="es-AR" sz="1400" kern="1200" dirty="0">
            <a:solidFill>
              <a:schemeClr val="tx1">
                <a:lumMod val="20000"/>
                <a:lumOff val="80000"/>
              </a:schemeClr>
            </a:solidFill>
            <a:latin typeface="Comic Sans MS" pitchFamily="66" charset="0"/>
          </a:endParaRPr>
        </a:p>
      </dsp:txBody>
      <dsp:txXfrm>
        <a:off x="3527114" y="1499145"/>
        <a:ext cx="1175370" cy="3148205"/>
      </dsp:txXfrm>
    </dsp:sp>
    <dsp:sp modelId="{48D9A163-9A6F-4FF0-ACC3-BD81B10B41EC}">
      <dsp:nvSpPr>
        <dsp:cNvPr id="0" name=""/>
        <dsp:cNvSpPr/>
      </dsp:nvSpPr>
      <dsp:spPr>
        <a:xfrm>
          <a:off x="4702485" y="1499145"/>
          <a:ext cx="1175370" cy="3148205"/>
        </a:xfrm>
        <a:prstGeom prst="rect">
          <a:avLst/>
        </a:prstGeom>
        <a:gradFill rotWithShape="0">
          <a:gsLst>
            <a:gs pos="0">
              <a:schemeClr val="accent5">
                <a:hueOff val="-8155742"/>
                <a:satOff val="56051"/>
                <a:lumOff val="-5491"/>
                <a:alphaOff val="0"/>
                <a:shade val="15000"/>
                <a:satMod val="180000"/>
              </a:schemeClr>
            </a:gs>
            <a:gs pos="50000">
              <a:schemeClr val="accent5">
                <a:hueOff val="-8155742"/>
                <a:satOff val="56051"/>
                <a:lumOff val="-5491"/>
                <a:alphaOff val="0"/>
                <a:shade val="45000"/>
                <a:satMod val="170000"/>
              </a:schemeClr>
            </a:gs>
            <a:gs pos="70000">
              <a:schemeClr val="accent5">
                <a:hueOff val="-8155742"/>
                <a:satOff val="56051"/>
                <a:lumOff val="-5491"/>
                <a:alphaOff val="0"/>
                <a:tint val="99000"/>
                <a:shade val="65000"/>
                <a:satMod val="155000"/>
              </a:schemeClr>
            </a:gs>
            <a:gs pos="100000">
              <a:schemeClr val="accent5">
                <a:hueOff val="-8155742"/>
                <a:satOff val="56051"/>
                <a:lumOff val="-5491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63500" dist="25400" dir="5400000" rotWithShape="0">
            <a:srgbClr val="000000">
              <a:alpha val="43000"/>
            </a:srgbClr>
          </a:outerShdw>
        </a:effectLst>
        <a:scene3d>
          <a:camera prst="orthographicFront">
            <a:rot lat="0" lon="0" rev="0"/>
          </a:camera>
          <a:lightRig rig="glow" dir="t">
            <a:rot lat="0" lon="0" rev="13200000"/>
          </a:lightRig>
        </a:scene3d>
        <a:sp3d prstMaterial="dkEdge">
          <a:bevelT w="63500" h="508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2000" kern="1200" dirty="0" smtClean="0">
              <a:solidFill>
                <a:schemeClr val="tx1">
                  <a:lumMod val="20000"/>
                  <a:lumOff val="80000"/>
                </a:schemeClr>
              </a:solidFill>
              <a:latin typeface="Comic Sans MS" pitchFamily="66" charset="0"/>
            </a:rPr>
            <a:t>Tener credibilidad</a:t>
          </a:r>
          <a:endParaRPr lang="es-AR" sz="2000" kern="1200" dirty="0">
            <a:solidFill>
              <a:schemeClr val="tx1">
                <a:lumMod val="20000"/>
                <a:lumOff val="80000"/>
              </a:schemeClr>
            </a:solidFill>
            <a:latin typeface="Comic Sans MS" pitchFamily="66" charset="0"/>
          </a:endParaRPr>
        </a:p>
      </dsp:txBody>
      <dsp:txXfrm>
        <a:off x="4702485" y="1499145"/>
        <a:ext cx="1175370" cy="3148205"/>
      </dsp:txXfrm>
    </dsp:sp>
    <dsp:sp modelId="{ADF1CFB0-5C6F-4B29-A54E-A18EDC1892E5}">
      <dsp:nvSpPr>
        <dsp:cNvPr id="0" name=""/>
        <dsp:cNvSpPr/>
      </dsp:nvSpPr>
      <dsp:spPr>
        <a:xfrm>
          <a:off x="5877855" y="1499145"/>
          <a:ext cx="1175370" cy="3148205"/>
        </a:xfrm>
        <a:prstGeom prst="rect">
          <a:avLst/>
        </a:prstGeom>
        <a:gradFill rotWithShape="0">
          <a:gsLst>
            <a:gs pos="0">
              <a:schemeClr val="accent5">
                <a:hueOff val="-10194677"/>
                <a:satOff val="70063"/>
                <a:lumOff val="-6863"/>
                <a:alphaOff val="0"/>
                <a:shade val="15000"/>
                <a:satMod val="180000"/>
              </a:schemeClr>
            </a:gs>
            <a:gs pos="50000">
              <a:schemeClr val="accent5">
                <a:hueOff val="-10194677"/>
                <a:satOff val="70063"/>
                <a:lumOff val="-6863"/>
                <a:alphaOff val="0"/>
                <a:shade val="45000"/>
                <a:satMod val="170000"/>
              </a:schemeClr>
            </a:gs>
            <a:gs pos="70000">
              <a:schemeClr val="accent5">
                <a:hueOff val="-10194677"/>
                <a:satOff val="70063"/>
                <a:lumOff val="-6863"/>
                <a:alphaOff val="0"/>
                <a:tint val="99000"/>
                <a:shade val="65000"/>
                <a:satMod val="155000"/>
              </a:schemeClr>
            </a:gs>
            <a:gs pos="100000">
              <a:schemeClr val="accent5">
                <a:hueOff val="-10194677"/>
                <a:satOff val="70063"/>
                <a:lumOff val="-6863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63500" dist="25400" dir="5400000" rotWithShape="0">
            <a:srgbClr val="000000">
              <a:alpha val="43000"/>
            </a:srgbClr>
          </a:outerShdw>
        </a:effectLst>
        <a:scene3d>
          <a:camera prst="orthographicFront">
            <a:rot lat="0" lon="0" rev="0"/>
          </a:camera>
          <a:lightRig rig="glow" dir="t">
            <a:rot lat="0" lon="0" rev="13200000"/>
          </a:lightRig>
        </a:scene3d>
        <a:sp3d prstMaterial="dkEdge">
          <a:bevelT w="63500" h="508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1400" kern="1200" dirty="0" smtClean="0">
              <a:solidFill>
                <a:schemeClr val="tx1">
                  <a:lumMod val="20000"/>
                  <a:lumOff val="80000"/>
                </a:schemeClr>
              </a:solidFill>
              <a:latin typeface="Comic Sans MS" pitchFamily="66" charset="0"/>
            </a:rPr>
            <a:t>Respetar la confidencialidad</a:t>
          </a:r>
          <a:endParaRPr lang="es-AR" sz="1400" kern="1200" dirty="0">
            <a:solidFill>
              <a:schemeClr val="tx1">
                <a:lumMod val="20000"/>
                <a:lumOff val="80000"/>
              </a:schemeClr>
            </a:solidFill>
            <a:latin typeface="Comic Sans MS" pitchFamily="66" charset="0"/>
          </a:endParaRPr>
        </a:p>
      </dsp:txBody>
      <dsp:txXfrm>
        <a:off x="5877855" y="1499145"/>
        <a:ext cx="1175370" cy="3148205"/>
      </dsp:txXfrm>
    </dsp:sp>
    <dsp:sp modelId="{6E94513E-0DCA-4C6F-9605-236F51BC7E87}">
      <dsp:nvSpPr>
        <dsp:cNvPr id="0" name=""/>
        <dsp:cNvSpPr/>
      </dsp:nvSpPr>
      <dsp:spPr>
        <a:xfrm>
          <a:off x="7053225" y="1499145"/>
          <a:ext cx="1175370" cy="3148205"/>
        </a:xfrm>
        <a:prstGeom prst="rect">
          <a:avLst/>
        </a:prstGeom>
        <a:gradFill rotWithShape="0">
          <a:gsLst>
            <a:gs pos="0">
              <a:schemeClr val="accent5">
                <a:hueOff val="-12233612"/>
                <a:satOff val="84076"/>
                <a:lumOff val="-8236"/>
                <a:alphaOff val="0"/>
                <a:shade val="15000"/>
                <a:satMod val="180000"/>
              </a:schemeClr>
            </a:gs>
            <a:gs pos="50000">
              <a:schemeClr val="accent5">
                <a:hueOff val="-12233612"/>
                <a:satOff val="84076"/>
                <a:lumOff val="-8236"/>
                <a:alphaOff val="0"/>
                <a:shade val="45000"/>
                <a:satMod val="170000"/>
              </a:schemeClr>
            </a:gs>
            <a:gs pos="70000">
              <a:schemeClr val="accent5">
                <a:hueOff val="-12233612"/>
                <a:satOff val="84076"/>
                <a:lumOff val="-8236"/>
                <a:alphaOff val="0"/>
                <a:tint val="99000"/>
                <a:shade val="65000"/>
                <a:satMod val="155000"/>
              </a:schemeClr>
            </a:gs>
            <a:gs pos="100000">
              <a:schemeClr val="accent5">
                <a:hueOff val="-12233612"/>
                <a:satOff val="84076"/>
                <a:lumOff val="-8236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63500" dist="25400" dir="5400000" rotWithShape="0">
            <a:srgbClr val="000000">
              <a:alpha val="43000"/>
            </a:srgbClr>
          </a:outerShdw>
        </a:effectLst>
        <a:scene3d>
          <a:camera prst="orthographicFront">
            <a:rot lat="0" lon="0" rev="0"/>
          </a:camera>
          <a:lightRig rig="glow" dir="t">
            <a:rot lat="0" lon="0" rev="13200000"/>
          </a:lightRig>
        </a:scene3d>
        <a:sp3d prstMaterial="dkEdge">
          <a:bevelT w="63500" h="508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1800" kern="1200" dirty="0" smtClean="0">
              <a:solidFill>
                <a:schemeClr val="tx1">
                  <a:lumMod val="20000"/>
                  <a:lumOff val="80000"/>
                </a:schemeClr>
              </a:solidFill>
              <a:latin typeface="Comic Sans MS" pitchFamily="66" charset="0"/>
            </a:rPr>
            <a:t>Respetar la seguridad</a:t>
          </a:r>
          <a:endParaRPr lang="es-AR" sz="1800" kern="1200" dirty="0">
            <a:solidFill>
              <a:schemeClr val="tx1">
                <a:lumMod val="20000"/>
                <a:lumOff val="80000"/>
              </a:schemeClr>
            </a:solidFill>
            <a:latin typeface="Comic Sans MS" pitchFamily="66" charset="0"/>
          </a:endParaRPr>
        </a:p>
      </dsp:txBody>
      <dsp:txXfrm>
        <a:off x="7053225" y="1499145"/>
        <a:ext cx="1175370" cy="3148205"/>
      </dsp:txXfrm>
    </dsp:sp>
    <dsp:sp modelId="{70483229-FF7D-4133-B49E-1FFA964965A9}">
      <dsp:nvSpPr>
        <dsp:cNvPr id="0" name=""/>
        <dsp:cNvSpPr/>
      </dsp:nvSpPr>
      <dsp:spPr>
        <a:xfrm>
          <a:off x="0" y="4647351"/>
          <a:ext cx="8229600" cy="349800"/>
        </a:xfrm>
        <a:prstGeom prst="rect">
          <a:avLst/>
        </a:prstGeom>
        <a:solidFill>
          <a:schemeClr val="accent5">
            <a:shade val="9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63500" dist="25400" dir="5400000" rotWithShape="0">
            <a:srgbClr val="000000">
              <a:alpha val="43000"/>
            </a:srgbClr>
          </a:outerShdw>
        </a:effectLst>
        <a:scene3d>
          <a:camera prst="orthographicFront">
            <a:rot lat="0" lon="0" rev="0"/>
          </a:camera>
          <a:lightRig rig="glow" dir="t">
            <a:rot lat="0" lon="0" rev="13200000"/>
          </a:lightRig>
        </a:scene3d>
        <a:sp3d prstMaterial="dkEdge">
          <a:bevelT w="63500" h="50800" prst="relaxedInset"/>
        </a:sp3d>
      </dsp:spPr>
      <dsp:style>
        <a:lnRef idx="0">
          <a:scrgbClr r="0" g="0" b="0"/>
        </a:lnRef>
        <a:fillRef idx="1">
          <a:scrgbClr r="0" g="0" b="0"/>
        </a:fillRef>
        <a:effectRef idx="3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8/layout/VerticalCircleList">
  <dgm:title val=""/>
  <dgm:desc val=""/>
  <dgm:catLst>
    <dgm:cat type="list" pri="23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41" srcId="1" destId="11" srcOrd="0" destOrd="0"/>
        <dgm:cxn modelId="42" srcId="1" destId="12" srcOrd="1" destOrd="0"/>
        <dgm:cxn modelId="5" srcId="0" destId="2" srcOrd="0" destOrd="0"/>
        <dgm:cxn modelId="51" srcId="2" destId="21" srcOrd="0" destOrd="0"/>
        <dgm:cxn modelId="52" srcId="2" destId="22" srcOrd="1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dir/>
    </dgm:varLst>
    <dgm:alg type="lin">
      <dgm:param type="linDir" val="fromT"/>
      <dgm:param type="fallback" val="2D"/>
    </dgm:alg>
    <dgm:shape xmlns:r="http://schemas.openxmlformats.org/officeDocument/2006/relationships" r:blip="">
      <dgm:adjLst/>
    </dgm:shape>
    <dgm:presOf/>
    <dgm:constrLst>
      <dgm:constr type="w" for="ch" forName="withChildren" refType="w"/>
      <dgm:constr type="h" for="ch" forName="withChildren" refType="w" fact="0.909"/>
      <dgm:constr type="w" for="ch" forName="noChildren" refType="w"/>
      <dgm:constr type="h" for="ch" forName="noChildren" refType="w" fact="0.164"/>
      <dgm:constr type="w" for="ch" forName="overlap" val="1"/>
      <dgm:constr type="h" for="ch" forName="overlap" refType="w" refFor="ch" refForName="withChildren" fact="-0.089"/>
      <dgm:constr type="primFontSz" for="des" forName="txLvl1" op="equ" val="65"/>
      <dgm:constr type="primFontSz" for="des" forName="txLvlOnly1" refType="primFontSz" refFor="des" refForName="txLvl1" op="equ"/>
      <dgm:constr type="primFontSz" for="des" forName="txLvl2" refType="primFontSz" refFor="des" refForName="txLvl1" op="equ" fact="0.78"/>
      <dgm:constr type="primFontSz" for="des" forName="txLvl3" refType="primFontSz" refFor="des" refForName="txLvl1" op="equ" fact="0.78"/>
      <dgm:constr type="userF" for="des" forName="lin" refType="primFontSz" refFor="des" refForName="txLvl2" op="equ"/>
    </dgm:constrLst>
    <dgm:forEach name="Name1" axis="ch" ptType="node">
      <dgm:choose name="Name2">
        <dgm:if name="Name3" axis="ch" ptType="node" func="cnt" op="gte" val="1">
          <dgm:layoutNode name="withChildren">
            <dgm:alg type="composite"/>
            <dgm:choose name="Name4">
              <dgm:if name="Name5" func="var" arg="dir" op="equ" val="norm">
                <dgm:constrLst>
                  <dgm:constr type="l" for="ch" forName="bigCircle"/>
                  <dgm:constr type="w" for="ch" forName="bigCircle" refType="h" refFor="ch" refForName="bigCircle"/>
                  <dgm:constr type="t" for="ch" forName="bigCircle"/>
                  <dgm:constr type="h" for="ch" forName="bigCircle" refType="h"/>
                  <dgm:constr type="l" for="ch" forName="medCircle" refType="w" fact="0.043"/>
                  <dgm:constr type="w" for="ch" forName="medCircle" refType="h" refFor="ch" refForName="medCircle"/>
                  <dgm:constr type="t" for="ch" forName="medCircle" refType="h" fact="0.042"/>
                  <dgm:constr type="h" for="ch" forName="medCircle" refType="h" fact="0.18"/>
                  <dgm:constr type="l" for="ch" forName="txLvl1" refType="ctrX" refFor="ch" refForName="medCircle"/>
                  <dgm:constr type="r" for="ch" forName="txLvl1" refType="w"/>
                  <dgm:constr type="h" for="ch" forName="txLvl1" refType="h" refFor="ch" refForName="medCircle"/>
                  <dgm:constr type="t" for="ch" forName="txLvl1" refType="t" refFor="ch" refForName="medCircle"/>
                  <dgm:constr type="l" for="ch" forName="lin" refType="ctrX" refFor="ch" refForName="medCircle"/>
                  <dgm:constr type="r" for="ch" forName="lin" refType="w"/>
                  <dgm:constr type="t" for="ch" forName="lin" refType="h" fact="0.222"/>
                  <dgm:constr type="h" for="ch" forName="lin" refType="h" fact="0.68"/>
                </dgm:constrLst>
              </dgm:if>
              <dgm:else name="Name6">
                <dgm:constrLst>
                  <dgm:constr type="r" for="ch" forName="bigCircle" refType="w"/>
                  <dgm:constr type="w" for="ch" forName="bigCircle" refType="h" refFor="ch" refForName="bigCircle"/>
                  <dgm:constr type="t" for="ch" forName="bigCircle"/>
                  <dgm:constr type="h" for="ch" forName="bigCircle" refType="h"/>
                  <dgm:constr type="r" for="ch" forName="medCircle" refType="w" fact="0.957"/>
                  <dgm:constr type="w" for="ch" forName="medCircle" refType="h" refFor="ch" refForName="medCircle"/>
                  <dgm:constr type="t" for="ch" forName="medCircle" refType="h" fact="0.042"/>
                  <dgm:constr type="h" for="ch" forName="medCircle" refType="h" fact="0.18"/>
                  <dgm:constr type="l" for="ch" forName="txLvl1"/>
                  <dgm:constr type="r" for="ch" forName="txLvl1" refType="ctrX" refFor="ch" refForName="medCircle"/>
                  <dgm:constr type="h" for="ch" forName="txLvl1" refType="h" refFor="ch" refForName="medCircle"/>
                  <dgm:constr type="t" for="ch" forName="txLvl1" refType="t" refFor="ch" refForName="medCircle"/>
                  <dgm:constr type="l" for="ch" forName="lin"/>
                  <dgm:constr type="r" for="ch" forName="lin" refType="ctrX" refFor="ch" refForName="medCircle"/>
                  <dgm:constr type="t" for="ch" forName="lin" refType="h" fact="0.222"/>
                  <dgm:constr type="h" for="ch" forName="lin" refType="h" fact="0.68"/>
                </dgm:constrLst>
              </dgm:else>
            </dgm:choose>
            <dgm:layoutNode name="bigCircle" styleLbl="vennNode1">
              <dgm:alg type="sp"/>
              <dgm:shape xmlns:r="http://schemas.openxmlformats.org/officeDocument/2006/relationships" type="ellipse" r:blip="">
                <dgm:adjLst/>
              </dgm:shape>
              <dgm:presOf/>
              <dgm:constrLst>
                <dgm:constr type="w" refType="h"/>
              </dgm:constrLst>
            </dgm:layoutNode>
            <dgm:layoutNode name="medCircle" styleLbl="vennNode1">
              <dgm:alg type="sp"/>
              <dgm:shape xmlns:r="http://schemas.openxmlformats.org/officeDocument/2006/relationships" type="ellipse" r:blip="">
                <dgm:adjLst/>
              </dgm:shape>
              <dgm:presOf/>
              <dgm:constrLst>
                <dgm:constr type="w" refType="h"/>
              </dgm:constrLst>
            </dgm:layoutNode>
            <dgm:layoutNode name="txLvl1" styleLbl="revTx">
              <dgm:choose name="Name7">
                <dgm:if name="Name8" func="var" arg="dir" op="equ" val="norm">
                  <dgm:alg type="tx">
                    <dgm:param type="parTxLTRAlign" val="l"/>
                    <dgm:param type="parTxRTLAlign" val="l"/>
                  </dgm:alg>
                </dgm:if>
                <dgm:else name="Name9">
                  <dgm:alg type="tx">
                    <dgm:param type="parTxLTRAlign" val="r"/>
                    <dgm:param type="parTxRTLAlign" val="r"/>
                  </dgm:alg>
                </dgm:else>
              </dgm:choose>
              <dgm:shape xmlns:r="http://schemas.openxmlformats.org/officeDocument/2006/relationships" type="rect" r:blip="">
                <dgm:adjLst/>
              </dgm:shape>
              <dgm:presOf axis="self" ptType="node"/>
              <dgm:constrLst>
                <dgm:constr type="lMarg"/>
                <dgm:constr type="rMarg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lin">
              <dgm:choose name="Name10">
                <dgm:if name="Name11" func="var" arg="dir" op="equ" val="norm">
                  <dgm:alg type="lin">
                    <dgm:param type="linDir" val="fromT"/>
                    <dgm:param type="vertAlign" val="t"/>
                    <dgm:param type="nodeHorzAlign" val="l"/>
                  </dgm:alg>
                </dgm:if>
                <dgm:else name="Name12">
                  <dgm:alg type="lin">
                    <dgm:param type="linDir" val="fromT"/>
                    <dgm:param type="vertAlign" val="t"/>
                    <dgm:param type="nodeHorzAlign" val="r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constrLst>
                <dgm:constr type="userF"/>
                <dgm:constr type="primFontSz" for="ch" forName="txLvl2" refType="userF"/>
                <dgm:constr type="w" for="ch" forName="txLvl2" refType="w"/>
                <dgm:constr type="h" for="ch" forName="txLvl2" refType="primFontSz" refFor="ch" refForName="txLvl2" fact="0.39"/>
                <dgm:constr type="w" for="ch" forName="txLvl3" refType="w"/>
                <dgm:constr type="h" for="ch" forName="txLvl3" refType="primFontSz" refFor="ch" refForName="txLvl2" fact="0.39"/>
                <dgm:constr type="h" for="ch" forName="smCircle" refType="primFontSz" refFor="ch" refForName="txLvl2" fact="0.14"/>
                <dgm:constr type="h" for="ch" forName="indentDot1" refType="primFontSz" refFor="ch" refForName="txLvl2" fact="0.14"/>
                <dgm:constr type="h" for="ch" forName="indentDot2" refType="primFontSz" refFor="ch" refForName="txLvl2" fact="0.14"/>
                <dgm:constr type="h" for="ch" forName="indentDot3" refType="primFontSz" refFor="ch" refForName="txLvl2" fact="0.14"/>
                <dgm:constr type="w" for="ch" forName="indentDot1" refType="w"/>
                <dgm:constr type="w" for="ch" forName="indentDot2" refType="w"/>
                <dgm:constr type="w" for="ch" forName="indentDot3" refType="w"/>
                <dgm:constr type="userI" for="ch" forName="txLvl3" refType="primFontSz" refFor="ch" refForName="txLvl2" fact="0.14"/>
                <dgm:constr type="userI" for="ch" forName="indentDot1" refType="primFontSz" refFor="ch" refForName="txLvl2" fact="0.14"/>
                <dgm:constr type="userI" for="ch" forName="indentDot2" refType="primFontSz" refFor="ch" refForName="txLvl2" fact="0.14"/>
                <dgm:constr type="userI" for="ch" forName="indentDot3" refType="primFontSz" refFor="ch" refForName="txLvl2" fact="0.14"/>
              </dgm:constrLst>
              <dgm:ruleLst>
                <dgm:rule type="primFontSz" for="ch" forName="txLvl2" val="5" fact="NaN" max="NaN"/>
              </dgm:ruleLst>
              <dgm:forEach name="Name13" axis="ch" ptType="node">
                <dgm:layoutNode name="txLvl2" styleLbl="revTx">
                  <dgm:choose name="Name14">
                    <dgm:if name="Name15" func="var" arg="dir" op="equ" val="norm">
                      <dgm:alg type="tx">
                        <dgm:param type="parTxLTRAlign" val="l"/>
                        <dgm:param type="parTxRTLAlign" val="l"/>
                      </dgm:alg>
                    </dgm:if>
                    <dgm:else name="Name16">
                      <dgm:alg type="tx">
                        <dgm:param type="parTxLTRAlign" val="r"/>
                        <dgm:param type="parTxRTLAlign" val="r"/>
                      </dgm:alg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self" ptType="node"/>
                  <dgm:constrLst>
                    <dgm:constr type="lMarg"/>
                    <dgm:constr type="rMarg"/>
                    <dgm:constr type="tMarg" refType="primFontSz" fact="0.1"/>
                    <dgm:constr type="bMarg" refType="primFontSz" fact="0.1"/>
                  </dgm:constrLst>
                  <dgm:ruleLst>
                    <dgm:rule type="h" val="INF" fact="NaN" max="NaN"/>
                  </dgm:ruleLst>
                </dgm:layoutNode>
                <dgm:forEach name="Name17" axis="ch" ptType="node" cnt="1">
                  <dgm:layoutNode name="indentDot1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hoose name="Name18">
                      <dgm:if name="Name19" func="var" arg="dir" op="equ" val="norm">
                        <dgm:constrLst>
                          <dgm:constr type="userI"/>
                          <dgm:constr type="w" for="ch" forName="gap1" refType="userI" fact="3"/>
                          <dgm:constr type="w" for="ch" forName="smCircle1" refType="h"/>
                          <dgm:constr type="l" for="ch" forName="smCircle1" refType="r" refFor="ch" refForName="gap1"/>
                        </dgm:constrLst>
                      </dgm:if>
                      <dgm:else name="Name20">
                        <dgm:constrLst>
                          <dgm:constr type="userI"/>
                          <dgm:constr type="w" for="ch" forName="gap1" refType="userI" fact="3"/>
                          <dgm:constr type="w" for="ch" forName="smCircle1" refType="h"/>
                          <dgm:constr type="r" for="ch" forName="smCircle1" refType="l" refFor="ch" refForName="gap1"/>
                        </dgm:constrLst>
                      </dgm:else>
                    </dgm:choose>
                    <dgm:layoutNode name="gap1">
                      <dgm:alg type="sp"/>
                      <dgm:shape xmlns:r="http://schemas.openxmlformats.org/officeDocument/2006/relationships" type="rect" r:blip="" hideGeom="1">
                        <dgm:adjLst/>
                      </dgm:shape>
                      <dgm:presOf/>
                    </dgm:layoutNode>
                    <dgm:layoutNode name="smCircle1" styleLbl="vennNode1">
                      <dgm:alg type="sp"/>
                      <dgm:shape xmlns:r="http://schemas.openxmlformats.org/officeDocument/2006/relationships" type="ellipse" r:blip="">
                        <dgm:adjLst/>
                      </dgm:shape>
                      <dgm:presOf/>
                      <dgm:constrLst>
                        <dgm:constr type="w" refType="h"/>
                      </dgm:constrLst>
                    </dgm:layoutNode>
                  </dgm:layoutNode>
                </dgm:forEach>
                <dgm:forEach name="Name21" axis="ch" ptType="node">
                  <dgm:layoutNode name="txLvl3" styleLbl="revTx">
                    <dgm:varLst>
                      <dgm:bulletEnabled val="1"/>
                    </dgm:varLst>
                    <dgm:choose name="Name22">
                      <dgm:if name="Name23" func="var" arg="dir" op="equ" val="norm">
                        <dgm:alg type="tx">
                          <dgm:param type="parTxLTRAlign" val="l"/>
                          <dgm:param type="parTxRTLAlign" val="l"/>
                          <dgm:param type="shpTxLTRAlignCh" val="l"/>
                          <dgm:param type="shpTxRTLAlignCh" val="l"/>
                        </dgm:alg>
                      </dgm:if>
                      <dgm:else name="Name24">
                        <dgm:alg type="tx">
                          <dgm:param type="parTxLTRAlign" val="r"/>
                          <dgm:param type="parTxRTLAlign" val="r"/>
                          <dgm:param type="shpTxLTRAlignCh" val="r"/>
                          <dgm:param type="shpTxRTLAlignCh" val="r"/>
                        </dgm:alg>
                      </dgm:else>
                    </dgm:choose>
                    <dgm:shape xmlns:r="http://schemas.openxmlformats.org/officeDocument/2006/relationships" type="rect" r:blip="">
                      <dgm:adjLst/>
                    </dgm:shape>
                    <dgm:presOf axis="desOrSelf" ptType="node"/>
                    <dgm:choose name="Name25">
                      <dgm:if name="Name26" func="var" arg="dir" op="equ" val="norm">
                        <dgm:constrLst>
                          <dgm:constr type="userI"/>
                          <dgm:constr type="lMarg" refType="userI" fact="8.504"/>
                          <dgm:constr type="rMarg"/>
                          <dgm:constr type="tMarg" refType="primFontSz" fact="0.1"/>
                          <dgm:constr type="bMarg" refType="primFontSz" fact="0.1"/>
                        </dgm:constrLst>
                      </dgm:if>
                      <dgm:else name="Name27">
                        <dgm:constrLst>
                          <dgm:constr type="userI"/>
                          <dgm:constr type="lMarg"/>
                          <dgm:constr type="rMarg" refType="userI" fact="8.504"/>
                          <dgm:constr type="tMarg" refType="primFontSz" fact="0.1"/>
                          <dgm:constr type="bMarg" refType="primFontSz" fact="0.1"/>
                        </dgm:constrLst>
                      </dgm:else>
                    </dgm:choose>
                    <dgm:ruleLst>
                      <dgm:rule type="h" val="INF" fact="NaN" max="NaN"/>
                    </dgm:ruleLst>
                  </dgm:layoutNode>
                  <dgm:forEach name="Name28" axis="followSib" ptType="sibTrans" cnt="1">
                    <dgm:layoutNode name="indentDot2">
                      <dgm:alg type="composite"/>
                      <dgm:shape xmlns:r="http://schemas.openxmlformats.org/officeDocument/2006/relationships" r:blip="">
                        <dgm:adjLst/>
                      </dgm:shape>
                      <dgm:presOf/>
                      <dgm:choose name="Name29">
                        <dgm:if name="Name30" func="var" arg="dir" op="equ" val="norm">
                          <dgm:constrLst>
                            <dgm:constr type="userI"/>
                            <dgm:constr type="w" for="ch" forName="gap2" refType="userI" fact="3"/>
                            <dgm:constr type="w" for="ch" forName="smCircle2" refType="h"/>
                            <dgm:constr type="l" for="ch" forName="smCircle2" refType="r" refFor="ch" refForName="gap2"/>
                          </dgm:constrLst>
                        </dgm:if>
                        <dgm:else name="Name31">
                          <dgm:constrLst>
                            <dgm:constr type="userI"/>
                            <dgm:constr type="w" for="ch" forName="gap2" refType="userI" fact="3"/>
                            <dgm:constr type="w" for="ch" forName="smCircle2" refType="h"/>
                            <dgm:constr type="r" for="ch" forName="smCircle2" refType="l" refFor="ch" refForName="gap2"/>
                          </dgm:constrLst>
                        </dgm:else>
                      </dgm:choose>
                      <dgm:layoutNode name="gap2">
                        <dgm:alg type="sp"/>
                        <dgm:shape xmlns:r="http://schemas.openxmlformats.org/officeDocument/2006/relationships" type="rect" r:blip="" hideGeom="1">
                          <dgm:adjLst/>
                        </dgm:shape>
                        <dgm:presOf/>
                      </dgm:layoutNode>
                      <dgm:layoutNode name="smCircle2" styleLbl="vennNode1">
                        <dgm:alg type="sp"/>
                        <dgm:shape xmlns:r="http://schemas.openxmlformats.org/officeDocument/2006/relationships" type="ellipse" r:blip="">
                          <dgm:adjLst/>
                        </dgm:shape>
                        <dgm:presOf/>
                        <dgm:constrLst>
                          <dgm:constr type="w" refType="h"/>
                        </dgm:constrLst>
                      </dgm:layoutNode>
                    </dgm:layoutNode>
                  </dgm:forEach>
                </dgm:forEach>
                <dgm:choose name="Name32">
                  <dgm:if name="Name33" axis="ch" ptType="node" func="cnt" op="gte" val="1">
                    <dgm:forEach name="Name34" axis="followSib" ptType="sibTrans" cnt="1">
                      <dgm:layoutNode name="indentDot3">
                        <dgm:alg type="composite"/>
                        <dgm:shape xmlns:r="http://schemas.openxmlformats.org/officeDocument/2006/relationships" r:blip="">
                          <dgm:adjLst/>
                        </dgm:shape>
                        <dgm:presOf/>
                        <dgm:choose name="Name35">
                          <dgm:if name="Name36" func="var" arg="dir" op="equ" val="norm">
                            <dgm:constrLst>
                              <dgm:constr type="userI"/>
                              <dgm:constr type="w" for="ch" forName="gap3" refType="userI" fact="3"/>
                              <dgm:constr type="w" for="ch" forName="smCircle3" refType="h"/>
                              <dgm:constr type="l" for="ch" forName="smCircle3" refType="r" refFor="ch" refForName="gap3"/>
                            </dgm:constrLst>
                          </dgm:if>
                          <dgm:else name="Name37">
                            <dgm:constrLst>
                              <dgm:constr type="userI"/>
                              <dgm:constr type="w" for="ch" forName="gap3" refType="userI" fact="3"/>
                              <dgm:constr type="w" for="ch" forName="smCircle3" refType="h"/>
                              <dgm:constr type="r" for="ch" forName="smCircle3" refType="l" refFor="ch" refForName="gap3"/>
                            </dgm:constrLst>
                          </dgm:else>
                        </dgm:choose>
                        <dgm:layoutNode name="gap3">
                          <dgm:alg type="sp"/>
                          <dgm:shape xmlns:r="http://schemas.openxmlformats.org/officeDocument/2006/relationships" type="rect" r:blip="" hideGeom="1">
                            <dgm:adjLst/>
                          </dgm:shape>
                          <dgm:presOf/>
                        </dgm:layoutNode>
                        <dgm:layoutNode name="smCircle3" styleLbl="vennNode1">
                          <dgm:alg type="sp"/>
                          <dgm:shape xmlns:r="http://schemas.openxmlformats.org/officeDocument/2006/relationships" type="ellipse" r:blip="">
                            <dgm:adjLst/>
                          </dgm:shape>
                          <dgm:presOf/>
                          <dgm:constrLst>
                            <dgm:constr type="w" refType="h"/>
                          </dgm:constrLst>
                        </dgm:layoutNode>
                      </dgm:layoutNode>
                    </dgm:forEach>
                  </dgm:if>
                  <dgm:else name="Name38">
                    <dgm:forEach name="Name39" axis="followSib" ptType="sibTrans" cnt="1">
                      <dgm:layoutNode name="smCircle" styleLbl="vennNode1">
                        <dgm:alg type="sp"/>
                        <dgm:shape xmlns:r="http://schemas.openxmlformats.org/officeDocument/2006/relationships" type="ellipse" r:blip="">
                          <dgm:adjLst/>
                        </dgm:shape>
                        <dgm:presOf/>
                        <dgm:constrLst>
                          <dgm:constr type="w" refType="h"/>
                        </dgm:constrLst>
                      </dgm:layoutNode>
                    </dgm:forEach>
                  </dgm:else>
                </dgm:choose>
              </dgm:forEach>
            </dgm:layoutNode>
          </dgm:layoutNode>
          <dgm:choose name="Name40">
            <dgm:if name="Name41" axis="followSib ch" ptType="node node" cnt="1 0" func="cnt" op="gte" val="1">
              <dgm:layoutNode name="overlap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</dgm:if>
            <dgm:else name="Name42"/>
          </dgm:choose>
        </dgm:if>
        <dgm:else name="Name43">
          <dgm:layoutNode name="noChildren">
            <dgm:alg type="composite"/>
            <dgm:choose name="Name44">
              <dgm:if name="Name45" func="var" arg="dir" op="equ" val="norm">
                <dgm:constrLst>
                  <dgm:constr type="l" for="ch" forName="gap"/>
                  <dgm:constr type="w" for="ch" forName="gap" refType="w" fact="0.043"/>
                  <dgm:constr type="h" for="ch" forName="gap" refType="h"/>
                  <dgm:constr type="t" for="ch" forName="gap"/>
                  <dgm:constr type="l" for="ch" forName="medCircle2" refType="r" refFor="ch" refForName="gap"/>
                  <dgm:constr type="w" for="ch" forName="medCircle2" refType="h" refFor="ch" refForName="medCircle2"/>
                  <dgm:constr type="t" for="ch" forName="medCircle2"/>
                  <dgm:constr type="h" for="ch" forName="medCircle2" refType="h"/>
                  <dgm:constr type="l" for="ch" forName="txLvlOnly1" refType="ctrX" refFor="ch" refForName="medCircle2"/>
                  <dgm:constr type="r" for="ch" forName="txLvlOnly1" refType="w"/>
                  <dgm:constr type="h" for="ch" forName="txLvlOnly1" refType="h"/>
                  <dgm:constr type="t" for="ch" forName="txLvlOnly1"/>
                </dgm:constrLst>
              </dgm:if>
              <dgm:else name="Name46">
                <dgm:constrLst>
                  <dgm:constr type="r" for="ch" forName="gap" refType="w"/>
                  <dgm:constr type="w" for="ch" forName="gap" refType="w" fact="0.043"/>
                  <dgm:constr type="h" for="ch" forName="gap" refType="h"/>
                  <dgm:constr type="t" for="ch" forName="gap"/>
                  <dgm:constr type="r" for="ch" forName="medCircle2" refType="l" refFor="ch" refForName="gap"/>
                  <dgm:constr type="w" for="ch" forName="medCircle2" refType="h" refFor="ch" refForName="medCircle2"/>
                  <dgm:constr type="t" for="ch" forName="medCircle2"/>
                  <dgm:constr type="h" for="ch" forName="medCircle2" refType="h"/>
                  <dgm:constr type="l" for="ch" forName="txLvlOnly1"/>
                  <dgm:constr type="r" for="ch" forName="txLvlOnly1" refType="ctrX" refFor="ch" refForName="medCircle2"/>
                  <dgm:constr type="h" for="ch" forName="txLvlOnly1" refType="h"/>
                  <dgm:constr type="t" for="ch" forName="txLvlOnly1"/>
                </dgm:constrLst>
              </dgm:else>
            </dgm:choose>
            <dgm:layoutNode name="gap">
              <dgm:alg type="sp"/>
              <dgm:shape xmlns:r="http://schemas.openxmlformats.org/officeDocument/2006/relationships" r:blip="">
                <dgm:adjLst/>
              </dgm:shape>
              <dgm:presOf/>
            </dgm:layoutNode>
            <dgm:layoutNode name="medCircle2" styleLbl="vennNode1">
              <dgm:alg type="sp"/>
              <dgm:shape xmlns:r="http://schemas.openxmlformats.org/officeDocument/2006/relationships" type="ellipse" r:blip="">
                <dgm:adjLst/>
              </dgm:shape>
              <dgm:presOf/>
              <dgm:constrLst>
                <dgm:constr type="w" refType="h"/>
              </dgm:constrLst>
            </dgm:layoutNode>
            <dgm:layoutNode name="txLvlOnly1" styleLbl="revTx">
              <dgm:choose name="Name47">
                <dgm:if name="Name48" func="var" arg="dir" op="equ" val="norm">
                  <dgm:alg type="tx">
                    <dgm:param type="parTxLTRAlign" val="l"/>
                    <dgm:param type="parTxRTLAlign" val="l"/>
                  </dgm:alg>
                </dgm:if>
                <dgm:else name="Name49">
                  <dgm:alg type="tx">
                    <dgm:param type="parTxLTRAlign" val="r"/>
                    <dgm:param type="parTxRTLAlign" val="r"/>
                  </dgm:alg>
                </dgm:else>
              </dgm:choose>
              <dgm:shape xmlns:r="http://schemas.openxmlformats.org/officeDocument/2006/relationships" type="rect" r:blip="">
                <dgm:adjLst/>
              </dgm:shape>
              <dgm:presOf axis="self" ptType="node"/>
              <dgm:constrLst>
                <dgm:constr type="lMarg"/>
                <dgm:constr type="rMarg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</dgm:layoutNode>
        </dgm:else>
      </dgm:choose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pList2">
  <dgm:title val=""/>
  <dgm:desc val=""/>
  <dgm:catLst>
    <dgm:cat type="list" pri="11000"/>
    <dgm:cat type="picture" pri="24000"/>
    <dgm:cat type="pictureconvert" pri="2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bkgdShp" refType="w"/>
      <dgm:constr type="h" for="ch" forName="bkgdShp" refType="h" fact="0.45"/>
      <dgm:constr type="t" for="ch" forName="bkgdShp"/>
      <dgm:constr type="w" for="ch" forName="linComp" refType="w" fact="0.94"/>
      <dgm:constr type="h" for="ch" forName="linComp" refType="h"/>
      <dgm:constr type="ctrX" for="ch" forName="linComp" refType="w" fact="0.5"/>
    </dgm:constrLst>
    <dgm:ruleLst/>
    <dgm:choose name="Name1">
      <dgm:if name="Name2" axis="ch" ptType="node" func="cnt" op="gte" val="1">
        <dgm:layoutNode name="bkgdShp" styleLbl="alignAccFollowNode1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linComp">
          <dgm:choose name="Name3">
            <dgm:if name="Name4" func="var" arg="dir" op="equ" val="norm">
              <dgm:alg type="lin"/>
            </dgm:if>
            <dgm:else name="Name5">
              <dgm:alg type="lin">
                <dgm:param type="linDir" val="from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w" for="ch" forName="compNode" refType="w"/>
            <dgm:constr type="h" for="ch" forName="compNode" refType="h"/>
            <dgm:constr type="w" for="ch" ptType="sibTrans" refType="w" refFor="ch" refForName="compNode" fact="0.1"/>
            <dgm:constr type="h" for="ch" ptType="sibTrans" op="equ"/>
            <dgm:constr type="h" for="ch" forName="compNode" op="equ"/>
            <dgm:constr type="primFontSz" for="des" forName="node" op="equ"/>
          </dgm:constrLst>
          <dgm:ruleLst/>
          <dgm:forEach name="nodesForEach" axis="ch" ptType="node">
            <dgm:layoutNode name="compNode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node" refType="w"/>
                <dgm:constr type="h" for="ch" forName="node" refType="h" fact="0.55"/>
                <dgm:constr type="b" for="ch" forName="node" refType="h"/>
                <dgm:constr type="w" for="ch" forName="invisiNode" refType="w" fact="0.75"/>
                <dgm:constr type="h" for="ch" forName="invisiNode" refType="h" fact="0.06"/>
                <dgm:constr type="t" for="ch" forName="invisiNode"/>
                <dgm:constr type="w" for="ch" forName="imagNode" refType="w"/>
                <dgm:constr type="h" for="ch" forName="imagNode" refType="h" fact="0.33"/>
                <dgm:constr type="ctrX" for="ch" forName="imagNode" refType="w" fact="0.5"/>
                <dgm:constr type="t" for="ch" forName="imagNode" refType="h" fact="0.06"/>
              </dgm:constrLst>
              <dgm:ruleLst/>
              <dgm:layoutNode name="node" styleLbl="node1">
                <dgm:varLst>
                  <dgm:bulletEnabled val="1"/>
                </dgm:varLst>
                <dgm:alg type="tx">
                  <dgm:param type="txAnchorVert" val="t"/>
                </dgm:alg>
                <dgm:shape xmlns:r="http://schemas.openxmlformats.org/officeDocument/2006/relationships" rot="180" type="round2SameRect" r:blip="">
                  <dgm:adjLst>
                    <dgm:adj idx="1" val="0.105"/>
                  </dgm:adjLst>
                </dgm:shape>
                <dgm:presOf axis="desOrSelf" ptType="node"/>
                <dgm:constrLst>
                  <dgm:constr type="primFontSz" val="65"/>
                </dgm:constrLst>
                <dgm:ruleLst>
                  <dgm:rule type="primFontSz" val="5" fact="NaN" max="NaN"/>
                </dgm:ruleLst>
              </dgm:layoutNode>
              <dgm:layoutNode name="invisiNode">
                <dgm:alg type="sp"/>
                <dgm:shape xmlns:r="http://schemas.openxmlformats.org/officeDocument/2006/relationships" type="roundRect" r:blip="" hideGeom="1">
                  <dgm:adjLst>
                    <dgm:adj idx="1" val="0.1"/>
                  </dgm:adjLst>
                </dgm:shape>
                <dgm:presOf/>
                <dgm:constrLst/>
                <dgm:ruleLst/>
              </dgm:layoutNode>
              <dgm:layoutNode name="imagNode" styleLbl="fgImgPlace1">
                <dgm:alg type="sp"/>
                <dgm:shape xmlns:r="http://schemas.openxmlformats.org/officeDocument/2006/relationships" type="roundRect" r:blip="" zOrderOff="-2" blipPhldr="1">
                  <dgm:adjLst>
                    <dgm:adj idx="1" val="0.1"/>
                  </dgm:adjLst>
                </dgm:shape>
                <dgm:presOf/>
                <dgm:constrLst/>
                <dgm:ruleLst/>
              </dgm:layoutNode>
            </dgm:layoutNode>
            <dgm:forEach name="sibTransForEach" axis="followSib" ptType="sibTrans" cnt="1">
              <dgm:layoutNode name="sibTrans">
                <dgm:alg type="sp"/>
                <dgm:shape xmlns:r="http://schemas.openxmlformats.org/officeDocument/2006/relationships" type="rect" r:blip="" hideGeom="1">
                  <dgm:adjLst/>
                </dgm:shape>
                <dgm:presOf axis="self"/>
                <dgm:constrLst/>
                <dgm:ruleLst/>
              </dgm:layoutNode>
            </dgm:forEach>
          </dgm:forEach>
        </dgm:layoutNode>
      </dgm:if>
      <dgm:else name="Name6"/>
    </dgm:choose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hProcess11">
  <dgm:title val=""/>
  <dgm:desc val=""/>
  <dgm:catLst>
    <dgm:cat type="process" pri="8000"/>
    <dgm:cat type="convert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onstrLst>
          <dgm:constr type="w" for="ch" forName="arrow" refType="w"/>
          <dgm:constr type="h" for="ch" forName="arrow" refType="h" fact="0.4"/>
          <dgm:constr type="ctrY" for="ch" forName="arrow" refType="h" fact="0.5"/>
          <dgm:constr type="l" for="ch" forName="arrow"/>
          <dgm:constr type="w" for="ch" forName="points" refType="w" fact="0.9"/>
          <dgm:constr type="h" for="ch" forName="points" refType="h"/>
          <dgm:constr type="t" for="ch" forName="points"/>
          <dgm:constr type="l" for="ch" forName="points"/>
        </dgm:constrLst>
      </dgm:if>
      <dgm:else name="Name3">
        <dgm:constrLst>
          <dgm:constr type="w" for="ch" forName="arrow" refType="w"/>
          <dgm:constr type="h" for="ch" forName="arrow" refType="h" fact="0.4"/>
          <dgm:constr type="ctrY" for="ch" forName="arrow" refType="h" fact="0.5"/>
          <dgm:constr type="r" for="ch" forName="arrow" refType="w"/>
          <dgm:constr type="w" for="ch" forName="points" refType="w" fact="0.9"/>
          <dgm:constr type="h" for="ch" forName="points" refType="h"/>
          <dgm:constr type="t" for="ch" forName="points"/>
          <dgm:constr type="r" for="ch" forName="points" refType="w"/>
        </dgm:constrLst>
      </dgm:else>
    </dgm:choose>
    <dgm:ruleLst/>
    <dgm:layoutNode name="arrow" styleLbl="bgShp">
      <dgm:alg type="sp"/>
      <dgm:choose name="Name4">
        <dgm:if name="Name5" func="var" arg="dir" op="equ" val="norm">
          <dgm:shape xmlns:r="http://schemas.openxmlformats.org/officeDocument/2006/relationships" type="notchedRightArrow" r:blip="">
            <dgm:adjLst/>
          </dgm:shape>
        </dgm:if>
        <dgm:else name="Name6">
          <dgm:shape xmlns:r="http://schemas.openxmlformats.org/officeDocument/2006/relationships" rot="180" type="notchedRightArrow" r:blip="">
            <dgm:adjLst/>
          </dgm:shape>
        </dgm:else>
      </dgm:choose>
      <dgm:presOf/>
      <dgm:constrLst/>
      <dgm:ruleLst/>
    </dgm:layoutNode>
    <dgm:layoutNode name="points">
      <dgm:choose name="Name7">
        <dgm:if name="Name8" func="var" arg="dir" op="equ" val="norm">
          <dgm:alg type="lin">
            <dgm:param type="linDir" val="fromL"/>
          </dgm:alg>
        </dgm:if>
        <dgm:else name="Name9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ositeA" refType="w"/>
        <dgm:constr type="h" for="ch" forName="compositeA" refType="h"/>
        <dgm:constr type="w" for="ch" forName="compositeB" refType="w" refFor="ch" refForName="compositeA" op="equ"/>
        <dgm:constr type="h" for="ch" forName="compositeB" refType="h" refFor="ch" refForName="compositeA" op="equ"/>
        <dgm:constr type="primFontSz" for="des" ptType="node" op="equ" val="65"/>
        <dgm:constr type="w" for="ch" forName="space" refType="w" refFor="ch" refForName="compositeA" op="equ" fact="0.05"/>
      </dgm:constrLst>
      <dgm:ruleLst/>
      <dgm:forEach name="Name10" axis="ch" ptType="node">
        <dgm:choose name="Name11">
          <dgm:if name="Name12" axis="self" ptType="node" func="posOdd" op="equ" val="1">
            <dgm:layoutNode name="compositeA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extA" refType="w"/>
                <dgm:constr type="h" for="ch" forName="textA" refType="h" fact="0.4"/>
                <dgm:constr type="t" for="ch" forName="textA"/>
                <dgm:constr type="l" for="ch" forName="textA"/>
                <dgm:constr type="h" for="ch" forName="circleA" refType="h" fact="0.1"/>
                <dgm:constr type="h" for="ch" forName="circleA" refType="w" op="lte"/>
                <dgm:constr type="w" for="ch" forName="circleA" refType="h" refFor="ch" refForName="circleA" op="equ"/>
                <dgm:constr type="ctrY" for="ch" forName="circleA" refType="h" fact="0.5"/>
                <dgm:constr type="ctrX" for="ch" forName="circleA" refType="w" refFor="ch" refForName="textA" fact="0.5"/>
                <dgm:constr type="w" for="ch" forName="spaceA" refType="w"/>
                <dgm:constr type="h" for="ch" forName="spaceA" refType="h" fact="0.4"/>
                <dgm:constr type="b" for="ch" forName="spaceA" refType="h"/>
                <dgm:constr type="l" for="ch" forName="spaceA"/>
              </dgm:constrLst>
              <dgm:ruleLst/>
              <dgm:layoutNode name="textA" styleLbl="revTx">
                <dgm:varLst>
                  <dgm:bulletEnabled val="1"/>
                </dgm:varLst>
                <dgm:alg type="tx">
                  <dgm:param type="txAnchorVert" val="b"/>
                  <dgm:param type="txAnchorVertCh" val="b"/>
                  <dgm:param type="txAnchorHorzCh" val="ctr"/>
                </dgm:alg>
                <dgm:shape xmlns:r="http://schemas.openxmlformats.org/officeDocument/2006/relationships" type="rect" r:blip="">
                  <dgm:adjLst/>
                </dgm:shape>
                <dgm:presOf axis="desOrSelf" ptType="node"/>
                <dgm:constrLst/>
                <dgm:ruleLst>
                  <dgm:rule type="primFontSz" val="5" fact="NaN" max="NaN"/>
                </dgm:ruleLst>
              </dgm:layoutNode>
              <dgm:layoutNode name="circleA">
                <dgm:alg type="sp"/>
                <dgm:shape xmlns:r="http://schemas.openxmlformats.org/officeDocument/2006/relationships" type="ellipse" r:blip="">
                  <dgm:adjLst/>
                </dgm:shape>
                <dgm:presOf/>
                <dgm:constrLst/>
                <dgm:ruleLst/>
              </dgm:layoutNode>
              <dgm:layoutNode name="spaceA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13">
            <dgm:layoutNode name="compositeB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extB" refType="w"/>
                <dgm:constr type="h" for="ch" forName="textB" refType="h" fact="0.4"/>
                <dgm:constr type="b" for="ch" forName="textB" refType="h"/>
                <dgm:constr type="l" for="ch" forName="textB"/>
                <dgm:constr type="h" for="ch" forName="circleB" refType="h" fact="0.1"/>
                <dgm:constr type="w" for="ch" forName="circleB" refType="h" refFor="ch" refForName="circleB" op="equ"/>
                <dgm:constr type="h" for="ch" forName="circleB" refType="w" op="lte"/>
                <dgm:constr type="ctrY" for="ch" forName="circleB" refType="h" fact="0.5"/>
                <dgm:constr type="ctrX" for="ch" forName="circleB" refType="w" refFor="ch" refForName="textB" fact="0.5"/>
                <dgm:constr type="w" for="ch" forName="spaceB" refType="w"/>
                <dgm:constr type="h" for="ch" forName="spaceB" refType="h" fact="0.4"/>
                <dgm:constr type="t" for="ch" forName="spaceB"/>
                <dgm:constr type="l" for="ch" forName="spaceB"/>
              </dgm:constrLst>
              <dgm:ruleLst/>
              <dgm:layoutNode name="textB" styleLbl="revTx">
                <dgm:varLst>
                  <dgm:bulletEnabled val="1"/>
                </dgm:varLst>
                <dgm:alg type="tx">
                  <dgm:param type="txAnchorVert" val="t"/>
                  <dgm:param type="txAnchorVertCh" val="t"/>
                  <dgm:param type="txAnchorHorzCh" val="ctr"/>
                </dgm:alg>
                <dgm:shape xmlns:r="http://schemas.openxmlformats.org/officeDocument/2006/relationships" type="rect" r:blip="">
                  <dgm:adjLst/>
                </dgm:shape>
                <dgm:presOf axis="desOrSelf" ptType="node"/>
                <dgm:constrLst/>
                <dgm:ruleLst>
                  <dgm:rule type="primFontSz" val="5" fact="NaN" max="NaN"/>
                </dgm:ruleLst>
              </dgm:layoutNode>
              <dgm:layoutNode name="circleB">
                <dgm:alg type="sp"/>
                <dgm:shape xmlns:r="http://schemas.openxmlformats.org/officeDocument/2006/relationships" type="ellipse" r:blip="">
                  <dgm:adjLst/>
                </dgm:shape>
                <dgm:presOf/>
                <dgm:constrLst/>
                <dgm:ruleLst/>
              </dgm:layoutNode>
              <dgm:layoutNode name="spaceB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else>
        </dgm:choose>
        <dgm:forEach name="Name14" axis="followSib" ptType="sibTrans" cnt="1">
          <dgm:layoutNode name="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9/3/layout/HorizontalOrganizationChart">
  <dgm:title val=""/>
  <dgm:desc val=""/>
  <dgm:catLst>
    <dgm:cat type="hierarchy" pri="43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305"/>
      <dgm:constr type="w" for="des" forName="rootComposite" refType="w" fact="10"/>
      <dgm:constr type="h" for="des" forName="rootComposite" refType="w" refFor="des" refForName="rootComposite1" fact="0.305"/>
      <dgm:constr type="w" for="des" forName="rootComposite3" refType="w" fact="10"/>
      <dgm:constr type="h" for="des" forName="rootComposite3" refType="w" refFor="des" refForName="rootComposite1" fact="0.305"/>
      <dgm:constr type="primFontSz" for="des" ptType="node" op="equ"/>
      <dgm:constr type="sp" for="des" op="equ"/>
      <dgm:constr type="sp" for="des" forName="hierRoot1" refType="w" refFor="des" refForName="rootComposite1" fact="0.2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125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125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func="var" arg="dir" op="equ" val="norm">
                  <dgm:alg type="hierRoot">
                    <dgm:param type="hierAlign" val="lT"/>
                  </dgm:alg>
                  <dgm:constrLst>
                    <dgm:constr type="alignOff" val="0.75"/>
                  </dgm:constrLst>
                </dgm:if>
                <dgm:else name="Name9">
                  <dgm:alg type="hierRoot">
                    <dgm:param type="hierAlign" val="rT"/>
                  </dgm:alg>
                  <dgm:constrLst>
                    <dgm:constr type="alignOff" val="0.75"/>
                  </dgm:constrLst>
                </dgm:else>
              </dgm:choose>
            </dgm:if>
            <dgm:if name="Name10" func="var" arg="hierBranch" op="equ" val="r">
              <dgm:choose name="Name11">
                <dgm:if name="Name12" func="var" arg="dir" op="equ" val="norm">
                  <dgm:alg type="hierRoot">
                    <dgm:param type="hierAlign" val="lB"/>
                  </dgm:alg>
                  <dgm:constrLst>
                    <dgm:constr type="alignOff" val="0.75"/>
                  </dgm:constrLst>
                </dgm:if>
                <dgm:else name="Name13">
                  <dgm:alg type="hierRoot">
                    <dgm:param type="hierAlign" val="rB"/>
                  </dgm:alg>
                  <dgm:constrLst>
                    <dgm:constr type="alignOff" val="0.75"/>
                  </dgm:constrLst>
                </dgm:else>
              </dgm:choose>
            </dgm:if>
            <dgm:if name="Name14" func="var" arg="hierBranch" op="equ" val="hang">
              <dgm:choose name="Name15">
                <dgm:if name="Name16" func="var" arg="dir" op="equ" val="norm">
                  <dgm:alg type="hierRoot">
                    <dgm:param type="hierAlign" val="lCtrCh"/>
                  </dgm:alg>
                  <dgm:constrLst>
                    <dgm:constr type="alignOff" val="0.65"/>
                  </dgm:constrLst>
                </dgm:if>
                <dgm:else name="Name17">
                  <dgm:alg type="hierRoot">
                    <dgm:param type="hierAlign" val="rCtrCh"/>
                  </dgm:alg>
                  <dgm:constrLst>
                    <dgm:constr type="alignOff" val="0.65"/>
                  </dgm:constrLst>
                </dgm:else>
              </dgm:choose>
            </dgm:if>
            <dgm:else name="Name18">
              <dgm:choose name="Name19">
                <dgm:if name="Name20" func="var" arg="dir" op="equ" val="norm">
                  <dgm:alg type="hierRoot">
                    <dgm:param type="hierAlign" val="lCtrCh"/>
                  </dgm:alg>
                  <dgm:constrLst>
                    <dgm:constr type="alignOff"/>
                    <dgm:constr type="bendDist" for="des" ptType="parTrans" refType="sp" fact="0.5"/>
                  </dgm:constrLst>
                </dgm:if>
                <dgm:else name="Name21">
                  <dgm:alg type="hierRoot">
                    <dgm:param type="hierAlign" val="rCtrCh"/>
                  </dgm:alg>
                  <dgm:constrLst>
                    <dgm:constr type="alignOff"/>
                    <dgm:constr type="bendDist" for="des" ptType="parTrans" refType="sp" fact="0.5"/>
                  </dgm:constrLst>
                </dgm:else>
              </dgm:choose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22">
              <dgm:if name="Name23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24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25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6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7">
              <dgm:if name="Name28" func="var" arg="hierBranch" op="equ" val="l">
                <dgm:choose name="Name29">
                  <dgm:if name="Name30" func="var" arg="dir" op="equ" val="norm">
                    <dgm:alg type="hierChild">
                      <dgm:param type="chAlign" val="t"/>
                      <dgm:param type="linDir" val="fromL"/>
                    </dgm:alg>
                  </dgm:if>
                  <dgm:else name="Name31">
                    <dgm:alg type="hierChild">
                      <dgm:param type="chAlign" val="t"/>
                      <dgm:param type="linDir" val="fromR"/>
                    </dgm:alg>
                  </dgm:else>
                </dgm:choose>
              </dgm:if>
              <dgm:if name="Name32" func="var" arg="hierBranch" op="equ" val="r">
                <dgm:choose name="Name33">
                  <dgm:if name="Name34" func="var" arg="dir" op="equ" val="norm">
                    <dgm:alg type="hierChild">
                      <dgm:param type="chAlign" val="b"/>
                      <dgm:param type="linDir" val="fromL"/>
                    </dgm:alg>
                  </dgm:if>
                  <dgm:else name="Name35">
                    <dgm:alg type="hierChild">
                      <dgm:param type="chAlign" val="b"/>
                      <dgm:param type="linDir" val="fromR"/>
                    </dgm:alg>
                  </dgm:else>
                </dgm:choose>
              </dgm:if>
              <dgm:if name="Name36" func="var" arg="hierBranch" op="equ" val="hang">
                <dgm:choose name="Name37">
                  <dgm:if name="Name38" func="var" arg="dir" op="equ" val="norm">
                    <dgm:alg type="hierChild">
                      <dgm:param type="chAlign" val="l"/>
                      <dgm:param type="linDir" val="fromT"/>
                      <dgm:param type="secChAlign" val="t"/>
                      <dgm:param type="secLinDir" val="fromL"/>
                    </dgm:alg>
                  </dgm:if>
                  <dgm:else name="Name39">
                    <dgm:alg type="hierChild">
                      <dgm:param type="chAlign" val="r"/>
                      <dgm:param type="linDir" val="fromT"/>
                      <dgm:param type="secChAlign" val="t"/>
                      <dgm:param type="secLinDir" val="fromR"/>
                    </dgm:alg>
                  </dgm:else>
                </dgm:choose>
              </dgm:if>
              <dgm:else name="Name40">
                <dgm:choose name="Name41">
                  <dgm:if name="Name42" func="var" arg="dir" op="equ" val="norm">
                    <dgm:alg type="hierChild">
                      <dgm:param type="linDir" val="fromT"/>
                      <dgm:param type="chAlign" val="l"/>
                    </dgm:alg>
                  </dgm:if>
                  <dgm:else name="Name43">
                    <dgm:alg type="hierChild">
                      <dgm:param type="linDir" val="fromT"/>
                      <dgm:param type="chAlign" val="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44" axis="precedSib" ptType="parTrans" st="-1" cnt="1">
                <dgm:choose name="Name45">
                  <dgm:if name="Name46" func="var" arg="hierBranch" op="equ" val="hang">
                    <dgm:layoutNode name="Name47">
                      <dgm:choose name="Name48">
                        <dgm:if name="Name49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bCtr tCtr"/>
                          </dgm:alg>
                        </dgm:if>
                        <dgm:else name="Name5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bCtr t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51" func="var" arg="hierBranch" op="equ" val="l">
                    <dgm:layoutNode name="Name52">
                      <dgm:choose name="Name53">
                        <dgm:if name="Name54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tCtr"/>
                          </dgm:alg>
                        </dgm:if>
                        <dgm:else name="Name55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t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56" func="var" arg="hierBranch" op="equ" val="r">
                    <dgm:layoutNode name="Name57">
                      <dgm:choose name="Name58">
                        <dgm:if name="Name59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bCtr"/>
                          </dgm:alg>
                        </dgm:if>
                        <dgm:else name="Name6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b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61">
                    <dgm:choose name="Name62">
                      <dgm:if name="Name63" func="var" arg="dir" op="equ" val="norm">
                        <dgm:layoutNode name="Name64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midL"/>
                            <dgm:param type="bendPt" val="end"/>
                          </dgm:alg>
                          <dgm:shape xmlns:r="http://schemas.openxmlformats.org/officeDocument/2006/relationships" type="conn" r:blip="" zOrderOff="-99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if>
                      <dgm:else name="Name65">
                        <dgm:layoutNode name="Name66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midR"/>
                            <dgm:param type="bendPt" val="end"/>
                          </dgm:alg>
                          <dgm:shape xmlns:r="http://schemas.openxmlformats.org/officeDocument/2006/relationships" type="conn" r:blip="" zOrderOff="-99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else>
                    </dgm:choos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7">
                  <dgm:if name="Name68" func="var" arg="hierBranch" op="equ" val="l">
                    <dgm:choose name="Name69">
                      <dgm:if name="Name70" func="var" arg="dir" op="equ" val="norm">
                        <dgm:alg type="hierRoot">
                          <dgm:param type="hierAlign" val="lT"/>
                        </dgm:alg>
                        <dgm:constrLst>
                          <dgm:constr type="alignOff" val="0.75"/>
                        </dgm:constrLst>
                      </dgm:if>
                      <dgm:else name="Name71">
                        <dgm:alg type="hierRoot">
                          <dgm:param type="hierAlign" val="rT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72" func="var" arg="hierBranch" op="equ" val="r">
                    <dgm:choose name="Name73">
                      <dgm:if name="Name74" func="var" arg="dir" op="equ" val="norm">
                        <dgm:alg type="hierRoot">
                          <dgm:param type="hierAlign" val="lB"/>
                        </dgm:alg>
                        <dgm:constrLst>
                          <dgm:constr type="alignOff" val="0.75"/>
                        </dgm:constrLst>
                      </dgm:if>
                      <dgm:else name="Name75">
                        <dgm:alg type="hierRoot">
                          <dgm:param type="hierAlign" val="rB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76" func="var" arg="hierBranch" op="equ" val="hang">
                    <dgm:choose name="Name77">
                      <dgm:if name="Name78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 val="0.65"/>
                        </dgm:constrLst>
                      </dgm:if>
                      <dgm:else name="Name79">
                        <dgm:alg type="hierRoot">
                          <dgm:param type="hierAlign" val="rCtrCh"/>
                        </dgm:alg>
                        <dgm:constrLst>
                          <dgm:constr type="alignOff" val="0.65"/>
                        </dgm:constrLst>
                      </dgm:else>
                    </dgm:choose>
                  </dgm:if>
                  <dgm:else name="Name80">
                    <dgm:choose name="Name81">
                      <dgm:if name="Name82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if>
                      <dgm:else name="Name83">
                        <dgm:alg type="hierRoot">
                          <dgm:param type="hierAlign" val="r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84">
                    <dgm:if name="Name85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6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7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8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9">
                    <dgm:if name="Name90" func="var" arg="hierBranch" op="equ" val="l">
                      <dgm:choose name="Name91">
                        <dgm:if name="Name92" func="var" arg="dir" op="equ" val="norm">
                          <dgm:alg type="hierChild">
                            <dgm:param type="chAlign" val="t"/>
                            <dgm:param type="linDir" val="fromL"/>
                          </dgm:alg>
                        </dgm:if>
                        <dgm:else name="Name93">
                          <dgm:alg type="hierChild">
                            <dgm:param type="chAlign" val="t"/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r">
                      <dgm:choose name="Name95">
                        <dgm:if name="Name96" func="var" arg="dir" op="equ" val="norm">
                          <dgm:alg type="hierChild">
                            <dgm:param type="chAlign" val="b"/>
                            <dgm:param type="linDir" val="fromL"/>
                          </dgm:alg>
                        </dgm:if>
                        <dgm:else name="Name97">
                          <dgm:alg type="hierChild">
                            <dgm:param type="chAlign" val="b"/>
                            <dgm:param type="linDir" val="fromR"/>
                          </dgm:alg>
                        </dgm:else>
                      </dgm:choose>
                    </dgm:if>
                    <dgm:if name="Name98" func="var" arg="hierBranch" op="equ" val="hang">
                      <dgm:choose name="Name99">
                        <dgm:if name="Name100" func="var" arg="dir" op="equ" val="norm">
                          <dgm:alg type="hierChild">
                            <dgm:param type="chAlign" val="l"/>
                            <dgm:param type="linDir" val="fromT"/>
                            <dgm:param type="secChAlign" val="t"/>
                            <dgm:param type="secLinDir" val="fromL"/>
                          </dgm:alg>
                        </dgm:if>
                        <dgm:else name="Name101">
                          <dgm:alg type="hierChild">
                            <dgm:param type="chAlign" val="r"/>
                            <dgm:param type="linDir" val="fromT"/>
                            <dgm:param type="secChAlign" val="t"/>
                            <dgm:param type="secLinDir" val="fromR"/>
                          </dgm:alg>
                        </dgm:else>
                      </dgm:choose>
                    </dgm:if>
                    <dgm:else name="Name102">
                      <dgm:choose name="Name103">
                        <dgm:if name="Name104" func="var" arg="dir" op="equ" val="norm">
                          <dgm:alg type="hierChild">
                            <dgm:param type="linDir" val="fromT"/>
                            <dgm:param type="chAlign" val="l"/>
                          </dgm:alg>
                        </dgm:if>
                        <dgm:else name="Name105">
                          <dgm:alg type="hierChild">
                            <dgm:param type="linDir" val="fromT"/>
                            <dgm:param type="ch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a"/>
                </dgm:layoutNode>
                <dgm:layoutNode name="hierChild5">
                  <dgm:choose name="Name107">
                    <dgm:if name="Name108" func="var" arg="dir" op="equ" val="norm">
                      <dgm:alg type="hierChild">
                        <dgm:param type="chAlign" val="l"/>
                        <dgm:param type="linDir" val="fromT"/>
                        <dgm:param type="secChAlign" val="t"/>
                        <dgm:param type="secLinDir" val="fromL"/>
                      </dgm:alg>
                    </dgm:if>
                    <dgm:else name="Name109">
                      <dgm:alg type="hierChild">
                        <dgm:param type="chAlign" val="r"/>
                        <dgm:param type="linDir" val="fromT"/>
                        <dgm:param type="secChAlign" val="t"/>
                        <dgm:param type="sec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10" ref="rep2b"/>
                </dgm:layoutNode>
              </dgm:layoutNode>
            </dgm:forEach>
          </dgm:layoutNode>
          <dgm:layoutNode name="hierChild3">
            <dgm:choose name="Name111">
              <dgm:if name="Name112" func="var" arg="dir" op="equ" val="norm">
                <dgm:alg type="hierChild">
                  <dgm:param type="chAlign" val="l"/>
                  <dgm:param type="linDir" val="fromT"/>
                  <dgm:param type="secChAlign" val="t"/>
                  <dgm:param type="secLinDir" val="fromL"/>
                </dgm:alg>
              </dgm:if>
              <dgm:else name="Name113">
                <dgm:alg type="hierChild">
                  <dgm:param type="chAlign" val="r"/>
                  <dgm:param type="linDir" val="fromT"/>
                  <dgm:param type="secChAlign" val="t"/>
                  <dgm:param type="sec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4" axis="precedSib" ptType="parTrans" st="-1" cnt="1">
                <dgm:layoutNode name="Name115">
                  <dgm:choose name="Name116">
                    <dgm:if name="Name117" func="var" arg="dir" op="equ" val="norm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midR"/>
                        <dgm:param type="endPts" val="bCtr tCtr"/>
                      </dgm:alg>
                    </dgm:if>
                    <dgm:else name="Name11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midL"/>
                        <dgm:param type="endPts" val="bCtr tCtr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9">
                  <dgm:if name="Name120" func="var" arg="hierBranch" op="equ" val="l">
                    <dgm:choose name="Name121">
                      <dgm:if name="Name122" func="var" arg="dir" op="equ" val="norm">
                        <dgm:alg type="hierRoot">
                          <dgm:param type="hierAlign" val="lT"/>
                        </dgm:alg>
                        <dgm:constrLst>
                          <dgm:constr type="alignOff" val="0.75"/>
                        </dgm:constrLst>
                      </dgm:if>
                      <dgm:else name="Name123">
                        <dgm:alg type="hierRoot">
                          <dgm:param type="hierAlign" val="rT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124" func="var" arg="hierBranch" op="equ" val="r">
                    <dgm:choose name="Name125">
                      <dgm:if name="Name126" func="var" arg="dir" op="equ" val="norm">
                        <dgm:alg type="hierRoot">
                          <dgm:param type="hierAlign" val="lB"/>
                        </dgm:alg>
                        <dgm:constrLst>
                          <dgm:constr type="alignOff" val="0.75"/>
                        </dgm:constrLst>
                      </dgm:if>
                      <dgm:else name="Name127">
                        <dgm:alg type="hierRoot">
                          <dgm:param type="hierAlign" val="rB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128" func="var" arg="hierBranch" op="equ" val="hang">
                    <dgm:choose name="Name129">
                      <dgm:if name="Name130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 val="0.65"/>
                        </dgm:constrLst>
                      </dgm:if>
                      <dgm:else name="Name131">
                        <dgm:alg type="hierRoot">
                          <dgm:param type="hierAlign" val="rCtrCh"/>
                        </dgm:alg>
                        <dgm:constrLst>
                          <dgm:constr type="alignOff" val="0.65"/>
                        </dgm:constrLst>
                      </dgm:else>
                    </dgm:choose>
                  </dgm:if>
                  <dgm:else name="Name132">
                    <dgm:choose name="Name133">
                      <dgm:if name="Name134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if>
                      <dgm:else name="Name135">
                        <dgm:alg type="hierRoot">
                          <dgm:param type="hierAlign" val="r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36">
                    <dgm:if name="Name137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38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39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40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41">
                    <dgm:if name="Name142" func="var" arg="hierBranch" op="equ" val="l">
                      <dgm:choose name="Name143">
                        <dgm:if name="Name144" func="var" arg="dir" op="equ" val="norm">
                          <dgm:alg type="hierChild">
                            <dgm:param type="chAlign" val="t"/>
                            <dgm:param type="linDir" val="fromL"/>
                          </dgm:alg>
                        </dgm:if>
                        <dgm:else name="Name145">
                          <dgm:alg type="hierChild">
                            <dgm:param type="chAlign" val="t"/>
                            <dgm:param type="linDir" val="fromR"/>
                          </dgm:alg>
                        </dgm:else>
                      </dgm:choose>
                    </dgm:if>
                    <dgm:if name="Name146" func="var" arg="hierBranch" op="equ" val="r">
                      <dgm:choose name="Name147">
                        <dgm:if name="Name148" func="var" arg="dir" op="equ" val="norm">
                          <dgm:alg type="hierChild">
                            <dgm:param type="chAlign" val="b"/>
                            <dgm:param type="linDir" val="fromL"/>
                          </dgm:alg>
                        </dgm:if>
                        <dgm:else name="Name149">
                          <dgm:alg type="hierChild">
                            <dgm:param type="chAlign" val="b"/>
                            <dgm:param type="linDir" val="fromR"/>
                          </dgm:alg>
                        </dgm:else>
                      </dgm:choose>
                    </dgm:if>
                    <dgm:if name="Name150" func="var" arg="hierBranch" op="equ" val="hang">
                      <dgm:choose name="Name151">
                        <dgm:if name="Name152" func="var" arg="dir" op="equ" val="norm">
                          <dgm:alg type="hierChild">
                            <dgm:param type="chAlign" val="l"/>
                            <dgm:param type="linDir" val="fromT"/>
                            <dgm:param type="secChAlign" val="t"/>
                            <dgm:param type="secLinDir" val="fromL"/>
                          </dgm:alg>
                        </dgm:if>
                        <dgm:else name="Name153">
                          <dgm:alg type="hierChild">
                            <dgm:param type="chAlign" val="r"/>
                            <dgm:param type="linDir" val="fromT"/>
                            <dgm:param type="secChAlign" val="t"/>
                            <dgm:param type="secLinDir" val="fromR"/>
                          </dgm:alg>
                        </dgm:else>
                      </dgm:choose>
                    </dgm:if>
                    <dgm:else name="Name154">
                      <dgm:choose name="Name155">
                        <dgm:if name="Name156" func="var" arg="dir" op="equ" val="norm">
                          <dgm:alg type="hierChild">
                            <dgm:param type="linDir" val="fromT"/>
                            <dgm:param type="chAlign" val="l"/>
                          </dgm:alg>
                        </dgm:if>
                        <dgm:else name="Name157">
                          <dgm:alg type="hierChild">
                            <dgm:param type="linDir" val="fromT"/>
                            <dgm:param type="ch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58" ref="rep2a"/>
                </dgm:layoutNode>
                <dgm:layoutNode name="hierChild7">
                  <dgm:choose name="Name159">
                    <dgm:if name="Name160" func="var" arg="dir" op="equ" val="norm">
                      <dgm:alg type="hierChild">
                        <dgm:param type="chAlign" val="l"/>
                        <dgm:param type="linDir" val="fromT"/>
                        <dgm:param type="secChAlign" val="t"/>
                        <dgm:param type="secLinDir" val="fromL"/>
                      </dgm:alg>
                    </dgm:if>
                    <dgm:else name="Name161">
                      <dgm:alg type="hierChild">
                        <dgm:param type="chAlign" val="r"/>
                        <dgm:param type="linDir" val="fromT"/>
                        <dgm:param type="secChAlign" val="t"/>
                        <dgm:param type="sec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62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5/8/layout/bList2">
  <dgm:title val=""/>
  <dgm:desc val=""/>
  <dgm:catLst>
    <dgm:cat type="list" pri="7000"/>
    <dgm:cat type="convert" pri="16000"/>
    <dgm:cat type="picture" pri="28000"/>
    <dgm:cat type="pictureconvert" pri="28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dir/>
      <dgm:animLvl val="lvl"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w" for="ch" ptType="sibTrans" refType="w" refFor="ch" refForName="compNode" op="equ" fact="0.08"/>
      <dgm:constr type="sp" refType="w" refFor="ch" refForName="compNode" op="equ" fact="0.16"/>
      <dgm:constr type="primFontSz" for="des" forName="parentText" op="equ" val="65"/>
      <dgm:constr type="primFontSz" for="des" forName="childRect" op="equ" val="65"/>
    </dgm:constrLst>
    <dgm:ruleLst/>
    <dgm:forEach name="nodesForEach" axis="ch" ptType="node">
      <dgm:layoutNode name="compNode">
        <dgm:alg type="composite">
          <dgm:param type="ar" val="0.943"/>
        </dgm:alg>
        <dgm:shape xmlns:r="http://schemas.openxmlformats.org/officeDocument/2006/relationships" r:blip="">
          <dgm:adjLst/>
        </dgm:shape>
        <dgm:presOf/>
        <dgm:choose name="Name3">
          <dgm:if name="Name4" axis="self" func="var" arg="dir" op="equ" val="norm">
            <dgm:constrLst>
              <dgm:constr type="w" val="1"/>
              <dgm:constr type="h" refType="w" fact="1.06"/>
              <dgm:constr type="h" for="ch" forName="childRect" refType="h" fact="0.65"/>
              <dgm:constr type="w" for="ch" forName="childRect" refType="w" fact="0.923"/>
              <dgm:constr type="l" for="ch" forName="childRect"/>
              <dgm:constr type="t" for="ch" forName="childRect"/>
              <dgm:constr type="w" for="ch" forName="parentText" refType="w" fact="0.65"/>
              <dgm:constr type="h" for="ch" forName="parentText" refType="h" refFor="ch" refForName="childRect" fact="0.43"/>
              <dgm:constr type="l" for="ch" forName="parentText"/>
              <dgm:constr type="t" for="ch" forName="parentText" refType="h" refFor="ch" refForName="childRect"/>
              <dgm:constr type="w" for="ch" forName="parentRect" refType="w" fact="0.923"/>
              <dgm:constr type="h" for="ch" forName="parentRect" refType="h" refFor="ch" refForName="parentText"/>
              <dgm:constr type="l" for="ch" forName="parentRect"/>
              <dgm:constr type="t" for="ch" forName="parentRect" refType="t" refFor="ch" refForName="parentText"/>
              <dgm:constr type="w" for="ch" forName="adorn" refType="w" refFor="ch" refForName="parentRect" fact="0.35"/>
              <dgm:constr type="h" for="ch" forName="adorn" refType="w" refFor="ch" refForName="parentRect" fact="0.35"/>
              <dgm:constr type="b" for="ch" forName="adorn" refType="h"/>
              <dgm:constr type="r" for="ch" forName="adorn" refType="w"/>
            </dgm:constrLst>
          </dgm:if>
          <dgm:else name="Name5">
            <dgm:constrLst>
              <dgm:constr type="w" val="1"/>
              <dgm:constr type="h" refType="w" fact="1.06"/>
              <dgm:constr type="h" for="ch" forName="childRect" refType="h" fact="0.65"/>
              <dgm:constr type="w" for="ch" forName="childRect" refType="w" fact="0.923"/>
              <dgm:constr type="r" for="ch" forName="childRect" refType="w"/>
              <dgm:constr type="t" for="ch" forName="childRect"/>
              <dgm:constr type="w" for="ch" forName="parentText" refType="w" fact="0.65"/>
              <dgm:constr type="h" for="ch" forName="parentText" refType="h" refFor="ch" refForName="childRect" fact="0.43"/>
              <dgm:constr type="r" for="ch" forName="parentText" refType="w"/>
              <dgm:constr type="t" for="ch" forName="parentText" refType="h" refFor="ch" refForName="childRect"/>
              <dgm:constr type="w" for="ch" forName="parentRect" refType="w" fact="0.923"/>
              <dgm:constr type="h" for="ch" forName="parentRect" refType="h" refFor="ch" refForName="parentText"/>
              <dgm:constr type="r" for="ch" forName="parentRect" refType="w"/>
              <dgm:constr type="t" for="ch" forName="parentRect" refType="t" refFor="ch" refForName="parentText"/>
              <dgm:constr type="w" for="ch" forName="adorn" refType="w" refFor="ch" refForName="parentRect" fact="0.35"/>
              <dgm:constr type="h" for="ch" forName="adorn" refType="w" refFor="ch" refForName="parentRect" fact="0.35"/>
              <dgm:constr type="b" for="ch" forName="adorn" refType="h"/>
              <dgm:constr type="l" for="ch" forName="adorn"/>
            </dgm:constrLst>
          </dgm:else>
        </dgm:choose>
        <dgm:ruleLst/>
        <dgm:layoutNode name="childRect" styleLbl="bgAcc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ound2SameRect" r:blip="">
            <dgm:adjLst>
              <dgm:adj idx="1" val="0.08"/>
            </dgm:adjLst>
          </dgm:shape>
          <dgm:presOf axis="des" ptType="node"/>
          <dgm:constrLst>
            <dgm:constr type="secFontSz" refType="primFontSz"/>
            <dgm:constr type="tMarg" refType="primFontSz" fact="0.3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layoutNode name="parentText">
          <dgm:varLst>
            <dgm:chMax val="0"/>
            <dgm:bulletEnabled val="1"/>
          </dgm:varLst>
          <dgm:choose name="Name6">
            <dgm:if name="Name7" func="var" arg="dir" op="equ" val="norm">
              <dgm:alg type="tx">
                <dgm:param type="parTxLTRAlign" val="l"/>
                <dgm:param type="parTxRTLAlign" val="l"/>
              </dgm:alg>
            </dgm:if>
            <dgm:else name="Name8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ect" r:blip="" zOrderOff="1" hideGeom="1">
            <dgm:adjLst/>
          </dgm:shape>
          <dgm:presOf axis="self" ptType="node"/>
          <dgm:constrLst>
            <dgm:constr type="tMarg"/>
            <dgm:constr type="bMarg"/>
            <dgm:constr type="lMarg" refType="primFontSz" fact="0.3"/>
            <dgm:constr type="rMarg" refType="primFontSz" fact="0.1"/>
          </dgm:constrLst>
          <dgm:ruleLst>
            <dgm:rule type="primFontSz" val="5" fact="NaN" max="NaN"/>
          </dgm:ruleLst>
        </dgm:layoutNode>
        <dgm:layoutNode name="parentRect" styleLbl="alignNode1">
          <dgm:alg type="sp"/>
          <dgm:shape xmlns:r="http://schemas.openxmlformats.org/officeDocument/2006/relationships" type="rect" r:blip="">
            <dgm:adjLst/>
          </dgm:shape>
          <dgm:presOf axis="self" ptType="node"/>
          <dgm:constrLst/>
          <dgm:ruleLst/>
        </dgm:layoutNode>
        <dgm:layoutNode name="adorn" styleLbl="fgAccFollowNod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w" val="1"/>
            <dgm:constr type="h" refType="w"/>
          </dgm:constrLst>
          <dgm:ruleLst/>
        </dgm:layoutNode>
      </dgm:forEach>
    </dgm:forEach>
  </dgm:layoutNode>
</dgm:layoutDef>
</file>

<file path=ppt/diagrams/layout15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enn3">
  <dgm:title val=""/>
  <dgm:desc val=""/>
  <dgm:catLst>
    <dgm:cat type="relationship" pri="2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>
          <dgm:param type="fallback" val="2D"/>
        </dgm:alg>
      </dgm:if>
      <dgm:else name="Name3">
        <dgm:alg type="lin">
          <dgm:param type="fallback" val="2D"/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refType="w" refFor="ch" refPtType="node"/>
      <dgm:constr type="w" for="ch" forName="space" refType="w" refFor="ch" refPtType="node" fact="-0.2"/>
      <dgm:constr type="primFontSz" for="ch" ptType="node" op="equ" val="65"/>
    </dgm:constrLst>
    <dgm:ruleLst/>
    <dgm:forEach name="Name4" axis="ch" ptType="node">
      <dgm:layoutNode name="Name5" styleLbl="vennNode1">
        <dgm:varLst>
          <dgm:bulletEnabled val="1"/>
        </dgm:varLst>
        <dgm:alg type="tx">
          <dgm:param type="txAnchorVertCh" val="mid"/>
          <dgm:param type="txAnchorHorzCh" val="ctr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tMarg" refType="primFontSz" fact="0.1"/>
          <dgm:constr type="bMarg" refType="primFontSz" fact="0.1"/>
          <dgm:constr type="lMarg" refType="w" fact="0.156"/>
          <dgm:constr type="rMarg" refType="w" fact="0.156"/>
        </dgm:constrLst>
        <dgm:ruleLst>
          <dgm:rule type="primFontSz" val="5" fact="NaN" max="NaN"/>
        </dgm:ruleLst>
      </dgm:layoutNode>
      <dgm:forEach name="Name6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VerticalCircleList">
  <dgm:title val=""/>
  <dgm:desc val=""/>
  <dgm:catLst>
    <dgm:cat type="list" pri="23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41" srcId="1" destId="11" srcOrd="0" destOrd="0"/>
        <dgm:cxn modelId="42" srcId="1" destId="12" srcOrd="1" destOrd="0"/>
        <dgm:cxn modelId="5" srcId="0" destId="2" srcOrd="0" destOrd="0"/>
        <dgm:cxn modelId="51" srcId="2" destId="21" srcOrd="0" destOrd="0"/>
        <dgm:cxn modelId="52" srcId="2" destId="22" srcOrd="1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dir/>
    </dgm:varLst>
    <dgm:alg type="lin">
      <dgm:param type="linDir" val="fromT"/>
      <dgm:param type="fallback" val="2D"/>
    </dgm:alg>
    <dgm:shape xmlns:r="http://schemas.openxmlformats.org/officeDocument/2006/relationships" r:blip="">
      <dgm:adjLst/>
    </dgm:shape>
    <dgm:presOf/>
    <dgm:constrLst>
      <dgm:constr type="w" for="ch" forName="withChildren" refType="w"/>
      <dgm:constr type="h" for="ch" forName="withChildren" refType="w" fact="0.909"/>
      <dgm:constr type="w" for="ch" forName="noChildren" refType="w"/>
      <dgm:constr type="h" for="ch" forName="noChildren" refType="w" fact="0.164"/>
      <dgm:constr type="w" for="ch" forName="overlap" val="1"/>
      <dgm:constr type="h" for="ch" forName="overlap" refType="w" refFor="ch" refForName="withChildren" fact="-0.089"/>
      <dgm:constr type="primFontSz" for="des" forName="txLvl1" op="equ" val="65"/>
      <dgm:constr type="primFontSz" for="des" forName="txLvlOnly1" refType="primFontSz" refFor="des" refForName="txLvl1" op="equ"/>
      <dgm:constr type="primFontSz" for="des" forName="txLvl2" refType="primFontSz" refFor="des" refForName="txLvl1" op="equ" fact="0.78"/>
      <dgm:constr type="primFontSz" for="des" forName="txLvl3" refType="primFontSz" refFor="des" refForName="txLvl1" op="equ" fact="0.78"/>
      <dgm:constr type="userF" for="des" forName="lin" refType="primFontSz" refFor="des" refForName="txLvl2" op="equ"/>
    </dgm:constrLst>
    <dgm:forEach name="Name1" axis="ch" ptType="node">
      <dgm:choose name="Name2">
        <dgm:if name="Name3" axis="ch" ptType="node" func="cnt" op="gte" val="1">
          <dgm:layoutNode name="withChildren">
            <dgm:alg type="composite"/>
            <dgm:choose name="Name4">
              <dgm:if name="Name5" func="var" arg="dir" op="equ" val="norm">
                <dgm:constrLst>
                  <dgm:constr type="l" for="ch" forName="bigCircle"/>
                  <dgm:constr type="w" for="ch" forName="bigCircle" refType="h" refFor="ch" refForName="bigCircle"/>
                  <dgm:constr type="t" for="ch" forName="bigCircle"/>
                  <dgm:constr type="h" for="ch" forName="bigCircle" refType="h"/>
                  <dgm:constr type="l" for="ch" forName="medCircle" refType="w" fact="0.043"/>
                  <dgm:constr type="w" for="ch" forName="medCircle" refType="h" refFor="ch" refForName="medCircle"/>
                  <dgm:constr type="t" for="ch" forName="medCircle" refType="h" fact="0.042"/>
                  <dgm:constr type="h" for="ch" forName="medCircle" refType="h" fact="0.18"/>
                  <dgm:constr type="l" for="ch" forName="txLvl1" refType="ctrX" refFor="ch" refForName="medCircle"/>
                  <dgm:constr type="r" for="ch" forName="txLvl1" refType="w"/>
                  <dgm:constr type="h" for="ch" forName="txLvl1" refType="h" refFor="ch" refForName="medCircle"/>
                  <dgm:constr type="t" for="ch" forName="txLvl1" refType="t" refFor="ch" refForName="medCircle"/>
                  <dgm:constr type="l" for="ch" forName="lin" refType="ctrX" refFor="ch" refForName="medCircle"/>
                  <dgm:constr type="r" for="ch" forName="lin" refType="w"/>
                  <dgm:constr type="t" for="ch" forName="lin" refType="h" fact="0.222"/>
                  <dgm:constr type="h" for="ch" forName="lin" refType="h" fact="0.68"/>
                </dgm:constrLst>
              </dgm:if>
              <dgm:else name="Name6">
                <dgm:constrLst>
                  <dgm:constr type="r" for="ch" forName="bigCircle" refType="w"/>
                  <dgm:constr type="w" for="ch" forName="bigCircle" refType="h" refFor="ch" refForName="bigCircle"/>
                  <dgm:constr type="t" for="ch" forName="bigCircle"/>
                  <dgm:constr type="h" for="ch" forName="bigCircle" refType="h"/>
                  <dgm:constr type="r" for="ch" forName="medCircle" refType="w" fact="0.957"/>
                  <dgm:constr type="w" for="ch" forName="medCircle" refType="h" refFor="ch" refForName="medCircle"/>
                  <dgm:constr type="t" for="ch" forName="medCircle" refType="h" fact="0.042"/>
                  <dgm:constr type="h" for="ch" forName="medCircle" refType="h" fact="0.18"/>
                  <dgm:constr type="l" for="ch" forName="txLvl1"/>
                  <dgm:constr type="r" for="ch" forName="txLvl1" refType="ctrX" refFor="ch" refForName="medCircle"/>
                  <dgm:constr type="h" for="ch" forName="txLvl1" refType="h" refFor="ch" refForName="medCircle"/>
                  <dgm:constr type="t" for="ch" forName="txLvl1" refType="t" refFor="ch" refForName="medCircle"/>
                  <dgm:constr type="l" for="ch" forName="lin"/>
                  <dgm:constr type="r" for="ch" forName="lin" refType="ctrX" refFor="ch" refForName="medCircle"/>
                  <dgm:constr type="t" for="ch" forName="lin" refType="h" fact="0.222"/>
                  <dgm:constr type="h" for="ch" forName="lin" refType="h" fact="0.68"/>
                </dgm:constrLst>
              </dgm:else>
            </dgm:choose>
            <dgm:layoutNode name="bigCircle" styleLbl="vennNode1">
              <dgm:alg type="sp"/>
              <dgm:shape xmlns:r="http://schemas.openxmlformats.org/officeDocument/2006/relationships" type="ellipse" r:blip="">
                <dgm:adjLst/>
              </dgm:shape>
              <dgm:presOf/>
              <dgm:constrLst>
                <dgm:constr type="w" refType="h"/>
              </dgm:constrLst>
            </dgm:layoutNode>
            <dgm:layoutNode name="medCircle" styleLbl="vennNode1">
              <dgm:alg type="sp"/>
              <dgm:shape xmlns:r="http://schemas.openxmlformats.org/officeDocument/2006/relationships" type="ellipse" r:blip="">
                <dgm:adjLst/>
              </dgm:shape>
              <dgm:presOf/>
              <dgm:constrLst>
                <dgm:constr type="w" refType="h"/>
              </dgm:constrLst>
            </dgm:layoutNode>
            <dgm:layoutNode name="txLvl1" styleLbl="revTx">
              <dgm:choose name="Name7">
                <dgm:if name="Name8" func="var" arg="dir" op="equ" val="norm">
                  <dgm:alg type="tx">
                    <dgm:param type="parTxLTRAlign" val="l"/>
                    <dgm:param type="parTxRTLAlign" val="l"/>
                  </dgm:alg>
                </dgm:if>
                <dgm:else name="Name9">
                  <dgm:alg type="tx">
                    <dgm:param type="parTxLTRAlign" val="r"/>
                    <dgm:param type="parTxRTLAlign" val="r"/>
                  </dgm:alg>
                </dgm:else>
              </dgm:choose>
              <dgm:shape xmlns:r="http://schemas.openxmlformats.org/officeDocument/2006/relationships" type="rect" r:blip="">
                <dgm:adjLst/>
              </dgm:shape>
              <dgm:presOf axis="self" ptType="node"/>
              <dgm:constrLst>
                <dgm:constr type="lMarg"/>
                <dgm:constr type="rMarg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lin">
              <dgm:choose name="Name10">
                <dgm:if name="Name11" func="var" arg="dir" op="equ" val="norm">
                  <dgm:alg type="lin">
                    <dgm:param type="linDir" val="fromT"/>
                    <dgm:param type="vertAlign" val="t"/>
                    <dgm:param type="nodeHorzAlign" val="l"/>
                  </dgm:alg>
                </dgm:if>
                <dgm:else name="Name12">
                  <dgm:alg type="lin">
                    <dgm:param type="linDir" val="fromT"/>
                    <dgm:param type="vertAlign" val="t"/>
                    <dgm:param type="nodeHorzAlign" val="r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constrLst>
                <dgm:constr type="userF"/>
                <dgm:constr type="primFontSz" for="ch" forName="txLvl2" refType="userF"/>
                <dgm:constr type="w" for="ch" forName="txLvl2" refType="w"/>
                <dgm:constr type="h" for="ch" forName="txLvl2" refType="primFontSz" refFor="ch" refForName="txLvl2" fact="0.39"/>
                <dgm:constr type="w" for="ch" forName="txLvl3" refType="w"/>
                <dgm:constr type="h" for="ch" forName="txLvl3" refType="primFontSz" refFor="ch" refForName="txLvl2" fact="0.39"/>
                <dgm:constr type="h" for="ch" forName="smCircle" refType="primFontSz" refFor="ch" refForName="txLvl2" fact="0.14"/>
                <dgm:constr type="h" for="ch" forName="indentDot1" refType="primFontSz" refFor="ch" refForName="txLvl2" fact="0.14"/>
                <dgm:constr type="h" for="ch" forName="indentDot2" refType="primFontSz" refFor="ch" refForName="txLvl2" fact="0.14"/>
                <dgm:constr type="h" for="ch" forName="indentDot3" refType="primFontSz" refFor="ch" refForName="txLvl2" fact="0.14"/>
                <dgm:constr type="w" for="ch" forName="indentDot1" refType="w"/>
                <dgm:constr type="w" for="ch" forName="indentDot2" refType="w"/>
                <dgm:constr type="w" for="ch" forName="indentDot3" refType="w"/>
                <dgm:constr type="userI" for="ch" forName="txLvl3" refType="primFontSz" refFor="ch" refForName="txLvl2" fact="0.14"/>
                <dgm:constr type="userI" for="ch" forName="indentDot1" refType="primFontSz" refFor="ch" refForName="txLvl2" fact="0.14"/>
                <dgm:constr type="userI" for="ch" forName="indentDot2" refType="primFontSz" refFor="ch" refForName="txLvl2" fact="0.14"/>
                <dgm:constr type="userI" for="ch" forName="indentDot3" refType="primFontSz" refFor="ch" refForName="txLvl2" fact="0.14"/>
              </dgm:constrLst>
              <dgm:ruleLst>
                <dgm:rule type="primFontSz" for="ch" forName="txLvl2" val="5" fact="NaN" max="NaN"/>
              </dgm:ruleLst>
              <dgm:forEach name="Name13" axis="ch" ptType="node">
                <dgm:layoutNode name="txLvl2" styleLbl="revTx">
                  <dgm:choose name="Name14">
                    <dgm:if name="Name15" func="var" arg="dir" op="equ" val="norm">
                      <dgm:alg type="tx">
                        <dgm:param type="parTxLTRAlign" val="l"/>
                        <dgm:param type="parTxRTLAlign" val="l"/>
                      </dgm:alg>
                    </dgm:if>
                    <dgm:else name="Name16">
                      <dgm:alg type="tx">
                        <dgm:param type="parTxLTRAlign" val="r"/>
                        <dgm:param type="parTxRTLAlign" val="r"/>
                      </dgm:alg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self" ptType="node"/>
                  <dgm:constrLst>
                    <dgm:constr type="lMarg"/>
                    <dgm:constr type="rMarg"/>
                    <dgm:constr type="tMarg" refType="primFontSz" fact="0.1"/>
                    <dgm:constr type="bMarg" refType="primFontSz" fact="0.1"/>
                  </dgm:constrLst>
                  <dgm:ruleLst>
                    <dgm:rule type="h" val="INF" fact="NaN" max="NaN"/>
                  </dgm:ruleLst>
                </dgm:layoutNode>
                <dgm:forEach name="Name17" axis="ch" ptType="node" cnt="1">
                  <dgm:layoutNode name="indentDot1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hoose name="Name18">
                      <dgm:if name="Name19" func="var" arg="dir" op="equ" val="norm">
                        <dgm:constrLst>
                          <dgm:constr type="userI"/>
                          <dgm:constr type="w" for="ch" forName="gap1" refType="userI" fact="3"/>
                          <dgm:constr type="w" for="ch" forName="smCircle1" refType="h"/>
                          <dgm:constr type="l" for="ch" forName="smCircle1" refType="r" refFor="ch" refForName="gap1"/>
                        </dgm:constrLst>
                      </dgm:if>
                      <dgm:else name="Name20">
                        <dgm:constrLst>
                          <dgm:constr type="userI"/>
                          <dgm:constr type="w" for="ch" forName="gap1" refType="userI" fact="3"/>
                          <dgm:constr type="w" for="ch" forName="smCircle1" refType="h"/>
                          <dgm:constr type="r" for="ch" forName="smCircle1" refType="l" refFor="ch" refForName="gap1"/>
                        </dgm:constrLst>
                      </dgm:else>
                    </dgm:choose>
                    <dgm:layoutNode name="gap1">
                      <dgm:alg type="sp"/>
                      <dgm:shape xmlns:r="http://schemas.openxmlformats.org/officeDocument/2006/relationships" type="rect" r:blip="" hideGeom="1">
                        <dgm:adjLst/>
                      </dgm:shape>
                      <dgm:presOf/>
                    </dgm:layoutNode>
                    <dgm:layoutNode name="smCircle1" styleLbl="vennNode1">
                      <dgm:alg type="sp"/>
                      <dgm:shape xmlns:r="http://schemas.openxmlformats.org/officeDocument/2006/relationships" type="ellipse" r:blip="">
                        <dgm:adjLst/>
                      </dgm:shape>
                      <dgm:presOf/>
                      <dgm:constrLst>
                        <dgm:constr type="w" refType="h"/>
                      </dgm:constrLst>
                    </dgm:layoutNode>
                  </dgm:layoutNode>
                </dgm:forEach>
                <dgm:forEach name="Name21" axis="ch" ptType="node">
                  <dgm:layoutNode name="txLvl3" styleLbl="revTx">
                    <dgm:varLst>
                      <dgm:bulletEnabled val="1"/>
                    </dgm:varLst>
                    <dgm:choose name="Name22">
                      <dgm:if name="Name23" func="var" arg="dir" op="equ" val="norm">
                        <dgm:alg type="tx">
                          <dgm:param type="parTxLTRAlign" val="l"/>
                          <dgm:param type="parTxRTLAlign" val="l"/>
                          <dgm:param type="shpTxLTRAlignCh" val="l"/>
                          <dgm:param type="shpTxRTLAlignCh" val="l"/>
                        </dgm:alg>
                      </dgm:if>
                      <dgm:else name="Name24">
                        <dgm:alg type="tx">
                          <dgm:param type="parTxLTRAlign" val="r"/>
                          <dgm:param type="parTxRTLAlign" val="r"/>
                          <dgm:param type="shpTxLTRAlignCh" val="r"/>
                          <dgm:param type="shpTxRTLAlignCh" val="r"/>
                        </dgm:alg>
                      </dgm:else>
                    </dgm:choose>
                    <dgm:shape xmlns:r="http://schemas.openxmlformats.org/officeDocument/2006/relationships" type="rect" r:blip="">
                      <dgm:adjLst/>
                    </dgm:shape>
                    <dgm:presOf axis="desOrSelf" ptType="node"/>
                    <dgm:choose name="Name25">
                      <dgm:if name="Name26" func="var" arg="dir" op="equ" val="norm">
                        <dgm:constrLst>
                          <dgm:constr type="userI"/>
                          <dgm:constr type="lMarg" refType="userI" fact="8.504"/>
                          <dgm:constr type="rMarg"/>
                          <dgm:constr type="tMarg" refType="primFontSz" fact="0.1"/>
                          <dgm:constr type="bMarg" refType="primFontSz" fact="0.1"/>
                        </dgm:constrLst>
                      </dgm:if>
                      <dgm:else name="Name27">
                        <dgm:constrLst>
                          <dgm:constr type="userI"/>
                          <dgm:constr type="lMarg"/>
                          <dgm:constr type="rMarg" refType="userI" fact="8.504"/>
                          <dgm:constr type="tMarg" refType="primFontSz" fact="0.1"/>
                          <dgm:constr type="bMarg" refType="primFontSz" fact="0.1"/>
                        </dgm:constrLst>
                      </dgm:else>
                    </dgm:choose>
                    <dgm:ruleLst>
                      <dgm:rule type="h" val="INF" fact="NaN" max="NaN"/>
                    </dgm:ruleLst>
                  </dgm:layoutNode>
                  <dgm:forEach name="Name28" axis="followSib" ptType="sibTrans" cnt="1">
                    <dgm:layoutNode name="indentDot2">
                      <dgm:alg type="composite"/>
                      <dgm:shape xmlns:r="http://schemas.openxmlformats.org/officeDocument/2006/relationships" r:blip="">
                        <dgm:adjLst/>
                      </dgm:shape>
                      <dgm:presOf/>
                      <dgm:choose name="Name29">
                        <dgm:if name="Name30" func="var" arg="dir" op="equ" val="norm">
                          <dgm:constrLst>
                            <dgm:constr type="userI"/>
                            <dgm:constr type="w" for="ch" forName="gap2" refType="userI" fact="3"/>
                            <dgm:constr type="w" for="ch" forName="smCircle2" refType="h"/>
                            <dgm:constr type="l" for="ch" forName="smCircle2" refType="r" refFor="ch" refForName="gap2"/>
                          </dgm:constrLst>
                        </dgm:if>
                        <dgm:else name="Name31">
                          <dgm:constrLst>
                            <dgm:constr type="userI"/>
                            <dgm:constr type="w" for="ch" forName="gap2" refType="userI" fact="3"/>
                            <dgm:constr type="w" for="ch" forName="smCircle2" refType="h"/>
                            <dgm:constr type="r" for="ch" forName="smCircle2" refType="l" refFor="ch" refForName="gap2"/>
                          </dgm:constrLst>
                        </dgm:else>
                      </dgm:choose>
                      <dgm:layoutNode name="gap2">
                        <dgm:alg type="sp"/>
                        <dgm:shape xmlns:r="http://schemas.openxmlformats.org/officeDocument/2006/relationships" type="rect" r:blip="" hideGeom="1">
                          <dgm:adjLst/>
                        </dgm:shape>
                        <dgm:presOf/>
                      </dgm:layoutNode>
                      <dgm:layoutNode name="smCircle2" styleLbl="vennNode1">
                        <dgm:alg type="sp"/>
                        <dgm:shape xmlns:r="http://schemas.openxmlformats.org/officeDocument/2006/relationships" type="ellipse" r:blip="">
                          <dgm:adjLst/>
                        </dgm:shape>
                        <dgm:presOf/>
                        <dgm:constrLst>
                          <dgm:constr type="w" refType="h"/>
                        </dgm:constrLst>
                      </dgm:layoutNode>
                    </dgm:layoutNode>
                  </dgm:forEach>
                </dgm:forEach>
                <dgm:choose name="Name32">
                  <dgm:if name="Name33" axis="ch" ptType="node" func="cnt" op="gte" val="1">
                    <dgm:forEach name="Name34" axis="followSib" ptType="sibTrans" cnt="1">
                      <dgm:layoutNode name="indentDot3">
                        <dgm:alg type="composite"/>
                        <dgm:shape xmlns:r="http://schemas.openxmlformats.org/officeDocument/2006/relationships" r:blip="">
                          <dgm:adjLst/>
                        </dgm:shape>
                        <dgm:presOf/>
                        <dgm:choose name="Name35">
                          <dgm:if name="Name36" func="var" arg="dir" op="equ" val="norm">
                            <dgm:constrLst>
                              <dgm:constr type="userI"/>
                              <dgm:constr type="w" for="ch" forName="gap3" refType="userI" fact="3"/>
                              <dgm:constr type="w" for="ch" forName="smCircle3" refType="h"/>
                              <dgm:constr type="l" for="ch" forName="smCircle3" refType="r" refFor="ch" refForName="gap3"/>
                            </dgm:constrLst>
                          </dgm:if>
                          <dgm:else name="Name37">
                            <dgm:constrLst>
                              <dgm:constr type="userI"/>
                              <dgm:constr type="w" for="ch" forName="gap3" refType="userI" fact="3"/>
                              <dgm:constr type="w" for="ch" forName="smCircle3" refType="h"/>
                              <dgm:constr type="r" for="ch" forName="smCircle3" refType="l" refFor="ch" refForName="gap3"/>
                            </dgm:constrLst>
                          </dgm:else>
                        </dgm:choose>
                        <dgm:layoutNode name="gap3">
                          <dgm:alg type="sp"/>
                          <dgm:shape xmlns:r="http://schemas.openxmlformats.org/officeDocument/2006/relationships" type="rect" r:blip="" hideGeom="1">
                            <dgm:adjLst/>
                          </dgm:shape>
                          <dgm:presOf/>
                        </dgm:layoutNode>
                        <dgm:layoutNode name="smCircle3" styleLbl="vennNode1">
                          <dgm:alg type="sp"/>
                          <dgm:shape xmlns:r="http://schemas.openxmlformats.org/officeDocument/2006/relationships" type="ellipse" r:blip="">
                            <dgm:adjLst/>
                          </dgm:shape>
                          <dgm:presOf/>
                          <dgm:constrLst>
                            <dgm:constr type="w" refType="h"/>
                          </dgm:constrLst>
                        </dgm:layoutNode>
                      </dgm:layoutNode>
                    </dgm:forEach>
                  </dgm:if>
                  <dgm:else name="Name38">
                    <dgm:forEach name="Name39" axis="followSib" ptType="sibTrans" cnt="1">
                      <dgm:layoutNode name="smCircle" styleLbl="vennNode1">
                        <dgm:alg type="sp"/>
                        <dgm:shape xmlns:r="http://schemas.openxmlformats.org/officeDocument/2006/relationships" type="ellipse" r:blip="">
                          <dgm:adjLst/>
                        </dgm:shape>
                        <dgm:presOf/>
                        <dgm:constrLst>
                          <dgm:constr type="w" refType="h"/>
                        </dgm:constrLst>
                      </dgm:layoutNode>
                    </dgm:forEach>
                  </dgm:else>
                </dgm:choose>
              </dgm:forEach>
            </dgm:layoutNode>
          </dgm:layoutNode>
          <dgm:choose name="Name40">
            <dgm:if name="Name41" axis="followSib ch" ptType="node node" cnt="1 0" func="cnt" op="gte" val="1">
              <dgm:layoutNode name="overlap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</dgm:if>
            <dgm:else name="Name42"/>
          </dgm:choose>
        </dgm:if>
        <dgm:else name="Name43">
          <dgm:layoutNode name="noChildren">
            <dgm:alg type="composite"/>
            <dgm:choose name="Name44">
              <dgm:if name="Name45" func="var" arg="dir" op="equ" val="norm">
                <dgm:constrLst>
                  <dgm:constr type="l" for="ch" forName="gap"/>
                  <dgm:constr type="w" for="ch" forName="gap" refType="w" fact="0.043"/>
                  <dgm:constr type="h" for="ch" forName="gap" refType="h"/>
                  <dgm:constr type="t" for="ch" forName="gap"/>
                  <dgm:constr type="l" for="ch" forName="medCircle2" refType="r" refFor="ch" refForName="gap"/>
                  <dgm:constr type="w" for="ch" forName="medCircle2" refType="h" refFor="ch" refForName="medCircle2"/>
                  <dgm:constr type="t" for="ch" forName="medCircle2"/>
                  <dgm:constr type="h" for="ch" forName="medCircle2" refType="h"/>
                  <dgm:constr type="l" for="ch" forName="txLvlOnly1" refType="ctrX" refFor="ch" refForName="medCircle2"/>
                  <dgm:constr type="r" for="ch" forName="txLvlOnly1" refType="w"/>
                  <dgm:constr type="h" for="ch" forName="txLvlOnly1" refType="h"/>
                  <dgm:constr type="t" for="ch" forName="txLvlOnly1"/>
                </dgm:constrLst>
              </dgm:if>
              <dgm:else name="Name46">
                <dgm:constrLst>
                  <dgm:constr type="r" for="ch" forName="gap" refType="w"/>
                  <dgm:constr type="w" for="ch" forName="gap" refType="w" fact="0.043"/>
                  <dgm:constr type="h" for="ch" forName="gap" refType="h"/>
                  <dgm:constr type="t" for="ch" forName="gap"/>
                  <dgm:constr type="r" for="ch" forName="medCircle2" refType="l" refFor="ch" refForName="gap"/>
                  <dgm:constr type="w" for="ch" forName="medCircle2" refType="h" refFor="ch" refForName="medCircle2"/>
                  <dgm:constr type="t" for="ch" forName="medCircle2"/>
                  <dgm:constr type="h" for="ch" forName="medCircle2" refType="h"/>
                  <dgm:constr type="l" for="ch" forName="txLvlOnly1"/>
                  <dgm:constr type="r" for="ch" forName="txLvlOnly1" refType="ctrX" refFor="ch" refForName="medCircle2"/>
                  <dgm:constr type="h" for="ch" forName="txLvlOnly1" refType="h"/>
                  <dgm:constr type="t" for="ch" forName="txLvlOnly1"/>
                </dgm:constrLst>
              </dgm:else>
            </dgm:choose>
            <dgm:layoutNode name="gap">
              <dgm:alg type="sp"/>
              <dgm:shape xmlns:r="http://schemas.openxmlformats.org/officeDocument/2006/relationships" r:blip="">
                <dgm:adjLst/>
              </dgm:shape>
              <dgm:presOf/>
            </dgm:layoutNode>
            <dgm:layoutNode name="medCircle2" styleLbl="vennNode1">
              <dgm:alg type="sp"/>
              <dgm:shape xmlns:r="http://schemas.openxmlformats.org/officeDocument/2006/relationships" type="ellipse" r:blip="">
                <dgm:adjLst/>
              </dgm:shape>
              <dgm:presOf/>
              <dgm:constrLst>
                <dgm:constr type="w" refType="h"/>
              </dgm:constrLst>
            </dgm:layoutNode>
            <dgm:layoutNode name="txLvlOnly1" styleLbl="revTx">
              <dgm:choose name="Name47">
                <dgm:if name="Name48" func="var" arg="dir" op="equ" val="norm">
                  <dgm:alg type="tx">
                    <dgm:param type="parTxLTRAlign" val="l"/>
                    <dgm:param type="parTxRTLAlign" val="l"/>
                  </dgm:alg>
                </dgm:if>
                <dgm:else name="Name49">
                  <dgm:alg type="tx">
                    <dgm:param type="parTxLTRAlign" val="r"/>
                    <dgm:param type="parTxRTLAlign" val="r"/>
                  </dgm:alg>
                </dgm:else>
              </dgm:choose>
              <dgm:shape xmlns:r="http://schemas.openxmlformats.org/officeDocument/2006/relationships" type="rect" r:blip="">
                <dgm:adjLst/>
              </dgm:shape>
              <dgm:presOf axis="self" ptType="node"/>
              <dgm:constrLst>
                <dgm:constr type="lMarg"/>
                <dgm:constr type="rMarg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</dgm:layoutNod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hList7">
  <dgm:title val=""/>
  <dgm:desc val=""/>
  <dgm:catLst>
    <dgm:cat type="list" pri="12000"/>
    <dgm:cat type="process" pri="20000"/>
    <dgm:cat type="relationship" pri="14000"/>
    <dgm:cat type="convert" pri="8000"/>
    <dgm:cat type="picture" pri="25000"/>
    <dgm:cat type="pictureconvert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hList3">
  <dgm:title val=""/>
  <dgm:desc val=""/>
  <dgm:catLst>
    <dgm:cat type="list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5" srcId="0" destId="1" srcOrd="0" destOrd="0"/>
        <dgm:cxn modelId="6" srcId="1" destId="2" srcOrd="0" destOrd="0"/>
        <dgm:cxn modelId="7" srcId="1" destId="3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6" srcId="0" destId="1" srcOrd="0" destOrd="0"/>
        <dgm:cxn modelId="7" srcId="1" destId="2" srcOrd="0" destOrd="0"/>
        <dgm:cxn modelId="8" srcId="1" destId="3" srcOrd="1" destOrd="0"/>
        <dgm:cxn modelId="9" srcId="1" destId="4" srcOrd="2" destOrd="0"/>
        <dgm:cxn modelId="10" srcId="1" destId="5" srcOrd="3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roof" refType="w"/>
      <dgm:constr type="h" for="ch" forName="roof" refType="h" fact="0.3"/>
      <dgm:constr type="primFontSz" for="ch" forName="roof" val="65"/>
      <dgm:constr type="w" for="ch" forName="pillars" refType="w"/>
      <dgm:constr type="h" for="ch" forName="pillars" refType="h" fact="0.63"/>
      <dgm:constr type="t" for="ch" forName="pillars" refType="h" fact="0.3"/>
      <dgm:constr type="primFontSz" for="des" forName="pillar1" val="65"/>
      <dgm:constr type="primFontSz" for="des" forName="pillarX" refType="primFontSz" refFor="des" refForName="pillar1" op="equ"/>
      <dgm:constr type="w" for="ch" forName="base" refType="w"/>
      <dgm:constr type="h" for="ch" forName="base" refType="h" fact="0.07"/>
      <dgm:constr type="t" for="ch" forName="base" refType="h" fact="0.93"/>
    </dgm:constrLst>
    <dgm:ruleLst/>
    <dgm:forEach name="Name0" axis="ch" ptType="node" cnt="1">
      <dgm:layoutNode name="roof" styleLbl="dkBgShp">
        <dgm:alg type="tx"/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pillars" styleLbl="node1">
        <dgm:choose name="Name1">
          <dgm:if name="Name2" func="var" arg="dir" op="equ" val="norm">
            <dgm:alg type="lin">
              <dgm:param type="linDir" val="fromL"/>
            </dgm:alg>
          </dgm:if>
          <dgm:else name="Name3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illar1" refType="w"/>
          <dgm:constr type="h" for="ch" forName="pillar1" refType="h"/>
          <dgm:constr type="w" for="ch" forName="pillarX" refType="w"/>
          <dgm:constr type="h" for="ch" forName="pillarX" refType="h"/>
        </dgm:constrLst>
        <dgm:ruleLst/>
        <dgm:layoutNode name="pillar1" styleLbl="node1">
          <dgm:varLst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forEach name="Name4" axis="ch" ptType="node" st="2">
          <dgm:layoutNode name="pillarX" styleLbl="node1">
            <dgm:varLst>
              <dgm:bulletEnabled val="1"/>
            </dgm:varLst>
            <dgm:alg type="tx"/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forEach>
      </dgm:layoutNode>
      <dgm:layoutNode name="base" styleLbl="dkBgShp">
        <dgm:alg type="sp"/>
        <dgm:shape xmlns:r="http://schemas.openxmlformats.org/officeDocument/2006/relationships" type="rect" r:blip="">
          <dgm:adjLst/>
        </dgm:shape>
        <dgm:presOf/>
        <dgm:constrLst/>
        <dgm:ruleLst/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5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AR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8AE4B46-1DE1-47E9-ACB5-E76D8B44C56C}" type="datetimeFigureOut">
              <a:rPr lang="es-AR" smtClean="0"/>
              <a:t>05/07/2014</a:t>
            </a:fld>
            <a:endParaRPr lang="es-AR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AR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7BEC9E4-BC19-42E2-9BB2-207693192A53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865042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5" name="Group 94"/>
          <p:cNvGrpSpPr/>
          <p:nvPr/>
        </p:nvGrpSpPr>
        <p:grpSpPr>
          <a:xfrm>
            <a:off x="0" y="-30477"/>
            <a:ext cx="9067800" cy="6889273"/>
            <a:chOff x="0" y="-30477"/>
            <a:chExt cx="9067800" cy="6889273"/>
          </a:xfrm>
        </p:grpSpPr>
        <p:cxnSp>
          <p:nvCxnSpPr>
            <p:cNvPr id="110" name="Straight Connector 109"/>
            <p:cNvCxnSpPr/>
            <p:nvPr/>
          </p:nvCxnSpPr>
          <p:spPr>
            <a:xfrm rot="16200000" flipH="1">
              <a:off x="-14478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7" name="Straight Connector 176"/>
            <p:cNvCxnSpPr/>
            <p:nvPr/>
          </p:nvCxnSpPr>
          <p:spPr>
            <a:xfrm rot="16200000" flipH="1">
              <a:off x="-16383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8" name="Straight Connector 177"/>
            <p:cNvCxnSpPr/>
            <p:nvPr/>
          </p:nvCxnSpPr>
          <p:spPr>
            <a:xfrm rot="5400000">
              <a:off x="-14859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1" name="Straight Connector 180"/>
            <p:cNvCxnSpPr/>
            <p:nvPr/>
          </p:nvCxnSpPr>
          <p:spPr>
            <a:xfrm rot="5400000">
              <a:off x="-3238500" y="3314700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2" name="Straight Connector 181"/>
            <p:cNvCxnSpPr/>
            <p:nvPr/>
          </p:nvCxnSpPr>
          <p:spPr>
            <a:xfrm rot="16200000" flipH="1">
              <a:off x="-3314700" y="3314700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3" name="Straight Connector 182"/>
            <p:cNvCxnSpPr/>
            <p:nvPr/>
          </p:nvCxnSpPr>
          <p:spPr>
            <a:xfrm rot="16200000" flipH="1">
              <a:off x="-1371600" y="2971800"/>
              <a:ext cx="6858000" cy="9144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4" name="Straight Connector 183"/>
            <p:cNvCxnSpPr/>
            <p:nvPr/>
          </p:nvCxnSpPr>
          <p:spPr>
            <a:xfrm rot="16200000" flipH="1">
              <a:off x="-2819400" y="3200400"/>
              <a:ext cx="6858000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5" name="Straight Connector 184"/>
            <p:cNvCxnSpPr/>
            <p:nvPr/>
          </p:nvCxnSpPr>
          <p:spPr>
            <a:xfrm rot="5400000">
              <a:off x="-2705099" y="3238500"/>
              <a:ext cx="6858000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6" name="Straight Connector 185"/>
            <p:cNvCxnSpPr/>
            <p:nvPr/>
          </p:nvCxnSpPr>
          <p:spPr>
            <a:xfrm rot="16200000" flipH="1">
              <a:off x="-2133600" y="3200400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7" name="Straight Connector 186"/>
            <p:cNvCxnSpPr/>
            <p:nvPr/>
          </p:nvCxnSpPr>
          <p:spPr>
            <a:xfrm rot="16200000" flipH="1">
              <a:off x="-31242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8" name="Straight Connector 187"/>
            <p:cNvCxnSpPr/>
            <p:nvPr/>
          </p:nvCxnSpPr>
          <p:spPr>
            <a:xfrm rot="16200000" flipH="1">
              <a:off x="-1828799" y="3352799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9" name="Straight Connector 188"/>
            <p:cNvCxnSpPr/>
            <p:nvPr/>
          </p:nvCxnSpPr>
          <p:spPr>
            <a:xfrm rot="16200000" flipH="1">
              <a:off x="-28194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0" name="Straight Connector 189"/>
            <p:cNvCxnSpPr/>
            <p:nvPr/>
          </p:nvCxnSpPr>
          <p:spPr>
            <a:xfrm rot="16200000" flipH="1">
              <a:off x="-2438400" y="3124200"/>
              <a:ext cx="6858000" cy="609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5" name="Straight Connector 164"/>
            <p:cNvCxnSpPr/>
            <p:nvPr/>
          </p:nvCxnSpPr>
          <p:spPr>
            <a:xfrm rot="5400000">
              <a:off x="-1731645" y="2722245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6" name="Straight Connector 165"/>
            <p:cNvCxnSpPr/>
            <p:nvPr/>
          </p:nvCxnSpPr>
          <p:spPr>
            <a:xfrm rot="5400000">
              <a:off x="-1142048" y="3277552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9" name="Straight Connector 168"/>
            <p:cNvCxnSpPr/>
            <p:nvPr/>
          </p:nvCxnSpPr>
          <p:spPr>
            <a:xfrm rot="5400000">
              <a:off x="-9144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3" name="Straight Connector 172"/>
            <p:cNvCxnSpPr/>
            <p:nvPr/>
          </p:nvCxnSpPr>
          <p:spPr>
            <a:xfrm rot="5400000">
              <a:off x="-1855470" y="3227070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1" name="Straight Connector 120"/>
            <p:cNvCxnSpPr/>
            <p:nvPr/>
          </p:nvCxnSpPr>
          <p:spPr>
            <a:xfrm rot="16200000" flipH="1">
              <a:off x="-2643187" y="3252788"/>
              <a:ext cx="6858000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5" name="Straight Connector 144"/>
            <p:cNvCxnSpPr/>
            <p:nvPr/>
          </p:nvCxnSpPr>
          <p:spPr>
            <a:xfrm rot="16200000" flipH="1">
              <a:off x="-1954530" y="3326130"/>
              <a:ext cx="6858000" cy="20574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Straight Connector 107"/>
            <p:cNvCxnSpPr/>
            <p:nvPr/>
          </p:nvCxnSpPr>
          <p:spPr>
            <a:xfrm rot="16200000" flipH="1">
              <a:off x="-23622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9" name="Straight Connector 208"/>
            <p:cNvCxnSpPr/>
            <p:nvPr/>
          </p:nvCxnSpPr>
          <p:spPr>
            <a:xfrm rot="16200000" flipH="1">
              <a:off x="-21336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0" name="Straight Connector 209"/>
            <p:cNvCxnSpPr/>
            <p:nvPr/>
          </p:nvCxnSpPr>
          <p:spPr>
            <a:xfrm rot="16200000" flipH="1">
              <a:off x="10668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1" name="Straight Connector 210"/>
            <p:cNvCxnSpPr/>
            <p:nvPr/>
          </p:nvCxnSpPr>
          <p:spPr>
            <a:xfrm rot="16200000" flipH="1">
              <a:off x="8763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2" name="Straight Connector 211"/>
            <p:cNvCxnSpPr/>
            <p:nvPr/>
          </p:nvCxnSpPr>
          <p:spPr>
            <a:xfrm rot="5400000">
              <a:off x="1028700" y="3238500"/>
              <a:ext cx="6858000" cy="3810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3" name="Straight Connector 212"/>
            <p:cNvCxnSpPr/>
            <p:nvPr/>
          </p:nvCxnSpPr>
          <p:spPr>
            <a:xfrm rot="5400000">
              <a:off x="-723900" y="3314700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4" name="Straight Connector 213"/>
            <p:cNvCxnSpPr/>
            <p:nvPr/>
          </p:nvCxnSpPr>
          <p:spPr>
            <a:xfrm rot="16200000" flipH="1">
              <a:off x="-800100" y="3314700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5" name="Straight Connector 214"/>
            <p:cNvCxnSpPr/>
            <p:nvPr/>
          </p:nvCxnSpPr>
          <p:spPr>
            <a:xfrm rot="5400000">
              <a:off x="-152400" y="3429000"/>
              <a:ext cx="6858000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6" name="Straight Connector 215"/>
            <p:cNvCxnSpPr/>
            <p:nvPr/>
          </p:nvCxnSpPr>
          <p:spPr>
            <a:xfrm rot="16200000" flipH="1">
              <a:off x="-304800" y="3200400"/>
              <a:ext cx="6858000" cy="4572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7" name="Straight Connector 216"/>
            <p:cNvCxnSpPr/>
            <p:nvPr/>
          </p:nvCxnSpPr>
          <p:spPr>
            <a:xfrm rot="5400000">
              <a:off x="-190499" y="3238500"/>
              <a:ext cx="6858000" cy="3810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8" name="Straight Connector 217"/>
            <p:cNvCxnSpPr/>
            <p:nvPr/>
          </p:nvCxnSpPr>
          <p:spPr>
            <a:xfrm rot="16200000" flipH="1">
              <a:off x="381000" y="3200400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9" name="Straight Connector 218"/>
            <p:cNvCxnSpPr/>
            <p:nvPr/>
          </p:nvCxnSpPr>
          <p:spPr>
            <a:xfrm rot="16200000" flipH="1">
              <a:off x="-6096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0" name="Straight Connector 219"/>
            <p:cNvCxnSpPr/>
            <p:nvPr/>
          </p:nvCxnSpPr>
          <p:spPr>
            <a:xfrm rot="16200000" flipH="1">
              <a:off x="685801" y="3352799"/>
              <a:ext cx="6858000" cy="152401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1" name="Straight Connector 220"/>
            <p:cNvCxnSpPr/>
            <p:nvPr/>
          </p:nvCxnSpPr>
          <p:spPr>
            <a:xfrm rot="16200000" flipH="1">
              <a:off x="-3048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2" name="Straight Connector 221"/>
            <p:cNvCxnSpPr/>
            <p:nvPr/>
          </p:nvCxnSpPr>
          <p:spPr>
            <a:xfrm rot="5400000">
              <a:off x="-1028700" y="3314700"/>
              <a:ext cx="6858000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3" name="Straight Connector 222"/>
            <p:cNvCxnSpPr/>
            <p:nvPr/>
          </p:nvCxnSpPr>
          <p:spPr>
            <a:xfrm rot="5400000">
              <a:off x="782955" y="2722245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4" name="Straight Connector 223"/>
            <p:cNvCxnSpPr/>
            <p:nvPr/>
          </p:nvCxnSpPr>
          <p:spPr>
            <a:xfrm rot="5400000">
              <a:off x="1372552" y="3277552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5" name="Straight Connector 224"/>
            <p:cNvCxnSpPr/>
            <p:nvPr/>
          </p:nvCxnSpPr>
          <p:spPr>
            <a:xfrm rot="5400000">
              <a:off x="16002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6" name="Straight Connector 225"/>
            <p:cNvCxnSpPr/>
            <p:nvPr/>
          </p:nvCxnSpPr>
          <p:spPr>
            <a:xfrm rot="5400000">
              <a:off x="659130" y="3227070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7" name="Straight Connector 226"/>
            <p:cNvCxnSpPr/>
            <p:nvPr/>
          </p:nvCxnSpPr>
          <p:spPr>
            <a:xfrm rot="16200000" flipH="1">
              <a:off x="-128587" y="3252788"/>
              <a:ext cx="6858000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8" name="Straight Connector 227"/>
            <p:cNvCxnSpPr/>
            <p:nvPr/>
          </p:nvCxnSpPr>
          <p:spPr>
            <a:xfrm rot="16200000" flipH="1">
              <a:off x="560070" y="3326130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9" name="Straight Connector 228"/>
            <p:cNvCxnSpPr/>
            <p:nvPr/>
          </p:nvCxnSpPr>
          <p:spPr>
            <a:xfrm rot="16200000" flipH="1">
              <a:off x="1524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0" name="Straight Connector 229"/>
            <p:cNvCxnSpPr/>
            <p:nvPr/>
          </p:nvCxnSpPr>
          <p:spPr>
            <a:xfrm rot="16200000" flipH="1">
              <a:off x="3810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7" name="Straight Connector 236"/>
            <p:cNvCxnSpPr/>
            <p:nvPr/>
          </p:nvCxnSpPr>
          <p:spPr>
            <a:xfrm rot="16200000" flipH="1">
              <a:off x="2743200" y="3352801"/>
              <a:ext cx="6858000" cy="1524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8" name="Straight Connector 237"/>
            <p:cNvCxnSpPr/>
            <p:nvPr/>
          </p:nvCxnSpPr>
          <p:spPr>
            <a:xfrm rot="16200000" flipH="1">
              <a:off x="2095501" y="3238501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9" name="Straight Connector 238"/>
            <p:cNvCxnSpPr/>
            <p:nvPr/>
          </p:nvCxnSpPr>
          <p:spPr>
            <a:xfrm rot="5400000">
              <a:off x="2705100" y="3238501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0" name="Straight Connector 239"/>
            <p:cNvCxnSpPr/>
            <p:nvPr/>
          </p:nvCxnSpPr>
          <p:spPr>
            <a:xfrm rot="5400000">
              <a:off x="1828801" y="3276600"/>
              <a:ext cx="6857999" cy="3048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1" name="Straight Connector 240"/>
            <p:cNvCxnSpPr/>
            <p:nvPr/>
          </p:nvCxnSpPr>
          <p:spPr>
            <a:xfrm rot="16200000" flipH="1">
              <a:off x="1066800" y="3200402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2" name="Straight Connector 241"/>
            <p:cNvCxnSpPr/>
            <p:nvPr/>
          </p:nvCxnSpPr>
          <p:spPr>
            <a:xfrm rot="16200000" flipH="1">
              <a:off x="2362201" y="3352800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3" name="Straight Connector 242"/>
            <p:cNvCxnSpPr/>
            <p:nvPr/>
          </p:nvCxnSpPr>
          <p:spPr>
            <a:xfrm rot="5400000">
              <a:off x="2646045" y="2722246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56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4" name="Straight Connector 243"/>
            <p:cNvCxnSpPr/>
            <p:nvPr/>
          </p:nvCxnSpPr>
          <p:spPr>
            <a:xfrm rot="5400000">
              <a:off x="3048952" y="3277553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5" name="Straight Connector 244"/>
            <p:cNvCxnSpPr/>
            <p:nvPr/>
          </p:nvCxnSpPr>
          <p:spPr>
            <a:xfrm rot="5400000">
              <a:off x="2895600" y="3276601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6" name="Straight Connector 245"/>
            <p:cNvCxnSpPr/>
            <p:nvPr/>
          </p:nvCxnSpPr>
          <p:spPr>
            <a:xfrm rot="5400000">
              <a:off x="2388870" y="3227071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7" name="Straight Connector 246"/>
            <p:cNvCxnSpPr/>
            <p:nvPr/>
          </p:nvCxnSpPr>
          <p:spPr>
            <a:xfrm rot="16200000" flipH="1">
              <a:off x="2236470" y="3326131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8" name="Straight Connector 247"/>
            <p:cNvCxnSpPr/>
            <p:nvPr/>
          </p:nvCxnSpPr>
          <p:spPr>
            <a:xfrm rot="16200000" flipH="1">
              <a:off x="1752600" y="3352801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9" name="Straight Connector 248"/>
            <p:cNvCxnSpPr/>
            <p:nvPr/>
          </p:nvCxnSpPr>
          <p:spPr>
            <a:xfrm rot="16200000" flipH="1">
              <a:off x="19812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0" name="Straight Connector 249"/>
            <p:cNvCxnSpPr/>
            <p:nvPr/>
          </p:nvCxnSpPr>
          <p:spPr>
            <a:xfrm rot="5400000">
              <a:off x="3467100" y="3314701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1" name="Straight Connector 250"/>
            <p:cNvCxnSpPr/>
            <p:nvPr/>
          </p:nvCxnSpPr>
          <p:spPr>
            <a:xfrm rot="16200000" flipH="1">
              <a:off x="3467099" y="3314701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2" name="Straight Connector 251"/>
            <p:cNvCxnSpPr/>
            <p:nvPr/>
          </p:nvCxnSpPr>
          <p:spPr>
            <a:xfrm rot="5400000">
              <a:off x="4038600" y="3429001"/>
              <a:ext cx="6858000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3" name="Straight Connector 252"/>
            <p:cNvCxnSpPr/>
            <p:nvPr/>
          </p:nvCxnSpPr>
          <p:spPr>
            <a:xfrm rot="16200000" flipH="1">
              <a:off x="3886200" y="3200401"/>
              <a:ext cx="6858000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4" name="Straight Connector 253"/>
            <p:cNvCxnSpPr/>
            <p:nvPr/>
          </p:nvCxnSpPr>
          <p:spPr>
            <a:xfrm rot="5400000">
              <a:off x="4000501" y="3238501"/>
              <a:ext cx="6858000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5" name="Straight Connector 254"/>
            <p:cNvCxnSpPr/>
            <p:nvPr/>
          </p:nvCxnSpPr>
          <p:spPr>
            <a:xfrm rot="16200000" flipH="1">
              <a:off x="4572000" y="3200401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7" name="Straight Connector 256"/>
            <p:cNvCxnSpPr/>
            <p:nvPr/>
          </p:nvCxnSpPr>
          <p:spPr>
            <a:xfrm rot="16200000" flipH="1">
              <a:off x="37338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8" name="Straight Connector 257"/>
            <p:cNvCxnSpPr/>
            <p:nvPr/>
          </p:nvCxnSpPr>
          <p:spPr>
            <a:xfrm rot="5400000">
              <a:off x="3619500" y="3314700"/>
              <a:ext cx="6858000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9" name="Straight Connector 258"/>
            <p:cNvCxnSpPr/>
            <p:nvPr/>
          </p:nvCxnSpPr>
          <p:spPr>
            <a:xfrm rot="16200000" flipH="1">
              <a:off x="4214813" y="3252788"/>
              <a:ext cx="6858000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0" name="Straight Connector 259"/>
            <p:cNvCxnSpPr/>
            <p:nvPr/>
          </p:nvCxnSpPr>
          <p:spPr>
            <a:xfrm rot="16200000" flipH="1">
              <a:off x="4751070" y="3326131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1" name="Straight Connector 260"/>
            <p:cNvCxnSpPr/>
            <p:nvPr/>
          </p:nvCxnSpPr>
          <p:spPr>
            <a:xfrm rot="16200000" flipH="1">
              <a:off x="4343400" y="3352801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2" name="Straight Connector 261"/>
            <p:cNvCxnSpPr/>
            <p:nvPr/>
          </p:nvCxnSpPr>
          <p:spPr>
            <a:xfrm rot="16200000" flipH="1">
              <a:off x="4572000" y="3352801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4" name="Straight Connector 263"/>
            <p:cNvCxnSpPr/>
            <p:nvPr/>
          </p:nvCxnSpPr>
          <p:spPr>
            <a:xfrm rot="16200000" flipH="1">
              <a:off x="5257800" y="3352802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5" name="Straight Connector 264"/>
            <p:cNvCxnSpPr/>
            <p:nvPr/>
          </p:nvCxnSpPr>
          <p:spPr>
            <a:xfrm rot="16200000" flipH="1">
              <a:off x="5067300" y="3238502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6" name="Straight Connector 265"/>
            <p:cNvCxnSpPr/>
            <p:nvPr/>
          </p:nvCxnSpPr>
          <p:spPr>
            <a:xfrm rot="5400000">
              <a:off x="5219700" y="3238502"/>
              <a:ext cx="6858000" cy="3810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7" name="Straight Connector 266"/>
            <p:cNvCxnSpPr/>
            <p:nvPr/>
          </p:nvCxnSpPr>
          <p:spPr>
            <a:xfrm rot="16200000" flipH="1">
              <a:off x="4876801" y="3352801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8" name="Straight Connector 267"/>
            <p:cNvCxnSpPr/>
            <p:nvPr/>
          </p:nvCxnSpPr>
          <p:spPr>
            <a:xfrm rot="5400000">
              <a:off x="5527994" y="3318196"/>
              <a:ext cx="6888479" cy="191133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0" name="Straight Connector 269"/>
            <p:cNvCxnSpPr/>
            <p:nvPr/>
          </p:nvCxnSpPr>
          <p:spPr>
            <a:xfrm rot="5400000">
              <a:off x="4850130" y="3227072"/>
              <a:ext cx="6858000" cy="40386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1" name="Straight Connector 270"/>
            <p:cNvCxnSpPr/>
            <p:nvPr/>
          </p:nvCxnSpPr>
          <p:spPr>
            <a:xfrm rot="16200000" flipH="1">
              <a:off x="4751070" y="3326132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8" name="Straight Connector 277"/>
            <p:cNvCxnSpPr/>
            <p:nvPr/>
          </p:nvCxnSpPr>
          <p:spPr>
            <a:xfrm rot="5400000">
              <a:off x="5562599" y="3429001"/>
              <a:ext cx="6858002" cy="1588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3" name="Straight Connector 282"/>
            <p:cNvCxnSpPr/>
            <p:nvPr/>
          </p:nvCxnSpPr>
          <p:spPr>
            <a:xfrm rot="5400000">
              <a:off x="2552700" y="3390900"/>
              <a:ext cx="6858000" cy="76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9" name="Straight Connector 288"/>
            <p:cNvCxnSpPr/>
            <p:nvPr/>
          </p:nvCxnSpPr>
          <p:spPr>
            <a:xfrm rot="16200000" flipH="1">
              <a:off x="3048000" y="3352800"/>
              <a:ext cx="6858000" cy="1524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2" name="Straight Connector 291"/>
            <p:cNvCxnSpPr/>
            <p:nvPr/>
          </p:nvCxnSpPr>
          <p:spPr>
            <a:xfrm rot="16200000" flipH="1">
              <a:off x="3238500" y="3238500"/>
              <a:ext cx="6858000" cy="381000"/>
            </a:xfrm>
            <a:prstGeom prst="line">
              <a:avLst/>
            </a:prstGeom>
            <a:ln w="19050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4" name="Straight Connector 293"/>
            <p:cNvCxnSpPr/>
            <p:nvPr/>
          </p:nvCxnSpPr>
          <p:spPr>
            <a:xfrm rot="5400000">
              <a:off x="2133600" y="3276600"/>
              <a:ext cx="6858000" cy="3048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8" name="Straight Connector 297"/>
            <p:cNvCxnSpPr/>
            <p:nvPr/>
          </p:nvCxnSpPr>
          <p:spPr>
            <a:xfrm rot="16200000" flipH="1">
              <a:off x="3148013" y="3252789"/>
              <a:ext cx="6858000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9" name="Straight Connector 298"/>
            <p:cNvCxnSpPr/>
            <p:nvPr/>
          </p:nvCxnSpPr>
          <p:spPr>
            <a:xfrm rot="5400000">
              <a:off x="37719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2" name="Straight Connector 301"/>
            <p:cNvCxnSpPr/>
            <p:nvPr/>
          </p:nvCxnSpPr>
          <p:spPr>
            <a:xfrm rot="5400000">
              <a:off x="4229100" y="2933700"/>
              <a:ext cx="6858000" cy="990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7" name="Straight Connector 306"/>
            <p:cNvCxnSpPr/>
            <p:nvPr/>
          </p:nvCxnSpPr>
          <p:spPr>
            <a:xfrm rot="16200000" flipH="1">
              <a:off x="1371600" y="3200403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02160-3D6A-47F6-91D8-C97B01D07E71}" type="datetimeFigureOut">
              <a:rPr lang="es-AR" smtClean="0">
                <a:solidFill>
                  <a:srgbClr val="DEDEE0"/>
                </a:solidFill>
              </a:rPr>
              <a:pPr/>
              <a:t>05/07/2014</a:t>
            </a:fld>
            <a:endParaRPr lang="es-AR">
              <a:solidFill>
                <a:srgbClr val="DEDEE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>
              <a:solidFill>
                <a:srgbClr val="DEDEE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822438-7EAF-4D4E-9BEF-3D707D90A84C}" type="slidenum">
              <a:rPr lang="es-AR" smtClean="0">
                <a:solidFill>
                  <a:srgbClr val="DEDEE0"/>
                </a:solidFill>
              </a:rPr>
              <a:pPr/>
              <a:t>‹Nº›</a:t>
            </a:fld>
            <a:endParaRPr lang="es-AR">
              <a:solidFill>
                <a:srgbClr val="DEDEE0"/>
              </a:solidFill>
            </a:endParaRPr>
          </a:p>
        </p:txBody>
      </p:sp>
      <p:sp>
        <p:nvSpPr>
          <p:cNvPr id="113" name="Rectangle 112"/>
          <p:cNvSpPr/>
          <p:nvPr/>
        </p:nvSpPr>
        <p:spPr>
          <a:xfrm>
            <a:off x="0" y="1905000"/>
            <a:ext cx="4953000" cy="31242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grpSp>
        <p:nvGrpSpPr>
          <p:cNvPr id="94" name="Group 93"/>
          <p:cNvGrpSpPr/>
          <p:nvPr/>
        </p:nvGrpSpPr>
        <p:grpSpPr>
          <a:xfrm>
            <a:off x="0" y="2057400"/>
            <a:ext cx="4801394" cy="2820988"/>
            <a:chOff x="0" y="2057400"/>
            <a:chExt cx="4801394" cy="2820988"/>
          </a:xfrm>
        </p:grpSpPr>
        <p:cxnSp>
          <p:nvCxnSpPr>
            <p:cNvPr id="117" name="Straight Connector 116"/>
            <p:cNvCxnSpPr/>
            <p:nvPr/>
          </p:nvCxnSpPr>
          <p:spPr>
            <a:xfrm>
              <a:off x="0" y="2057400"/>
              <a:ext cx="4800600" cy="158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8" name="Straight Connector 117"/>
            <p:cNvCxnSpPr/>
            <p:nvPr/>
          </p:nvCxnSpPr>
          <p:spPr>
            <a:xfrm>
              <a:off x="0" y="4876800"/>
              <a:ext cx="4800600" cy="158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0" name="Straight Connector 119"/>
            <p:cNvCxnSpPr/>
            <p:nvPr/>
          </p:nvCxnSpPr>
          <p:spPr>
            <a:xfrm rot="5400000">
              <a:off x="3391694" y="3467100"/>
              <a:ext cx="2818606" cy="794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2130425"/>
            <a:ext cx="4419600" cy="1600327"/>
          </a:xfrm>
        </p:spPr>
        <p:txBody>
          <a:bodyPr anchor="b">
            <a:normAutofit/>
          </a:bodyPr>
          <a:lstStyle>
            <a:lvl1pPr algn="l">
              <a:defRPr sz="3600" b="1" cap="none" spc="40" baseline="0">
                <a:ln w="13335" cmpd="sng">
                  <a:solidFill>
                    <a:schemeClr val="accent1">
                      <a:lumMod val="5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3733800"/>
            <a:ext cx="4419600" cy="1066800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25763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02160-3D6A-47F6-91D8-C97B01D07E71}" type="datetimeFigureOut">
              <a:rPr lang="es-AR" smtClean="0">
                <a:solidFill>
                  <a:srgbClr val="DEDEE0"/>
                </a:solidFill>
              </a:rPr>
              <a:pPr/>
              <a:t>05/07/2014</a:t>
            </a:fld>
            <a:endParaRPr lang="es-AR">
              <a:solidFill>
                <a:srgbClr val="DEDEE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>
              <a:solidFill>
                <a:srgbClr val="DEDEE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822438-7EAF-4D4E-9BEF-3D707D90A84C}" type="slidenum">
              <a:rPr lang="es-AR" smtClean="0">
                <a:solidFill>
                  <a:srgbClr val="DEDEE0"/>
                </a:solidFill>
              </a:rPr>
              <a:pPr/>
              <a:t>‹Nº›</a:t>
            </a:fld>
            <a:endParaRPr lang="es-AR">
              <a:solidFill>
                <a:srgbClr val="DEDEE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69575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02160-3D6A-47F6-91D8-C97B01D07E71}" type="datetimeFigureOut">
              <a:rPr lang="es-AR" smtClean="0">
                <a:solidFill>
                  <a:srgbClr val="DEDEE0"/>
                </a:solidFill>
              </a:rPr>
              <a:pPr/>
              <a:t>05/07/2014</a:t>
            </a:fld>
            <a:endParaRPr lang="es-AR">
              <a:solidFill>
                <a:srgbClr val="DEDEE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>
              <a:solidFill>
                <a:srgbClr val="DEDEE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822438-7EAF-4D4E-9BEF-3D707D90A84C}" type="slidenum">
              <a:rPr lang="es-AR" smtClean="0">
                <a:solidFill>
                  <a:srgbClr val="DEDEE0"/>
                </a:solidFill>
              </a:rPr>
              <a:pPr/>
              <a:t>‹Nº›</a:t>
            </a:fld>
            <a:endParaRPr lang="es-AR">
              <a:solidFill>
                <a:srgbClr val="DEDEE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55178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5" name="Group 94"/>
          <p:cNvGrpSpPr/>
          <p:nvPr/>
        </p:nvGrpSpPr>
        <p:grpSpPr>
          <a:xfrm>
            <a:off x="0" y="-30477"/>
            <a:ext cx="9067800" cy="6889273"/>
            <a:chOff x="0" y="-30477"/>
            <a:chExt cx="9067800" cy="6889273"/>
          </a:xfrm>
        </p:grpSpPr>
        <p:cxnSp>
          <p:nvCxnSpPr>
            <p:cNvPr id="110" name="Straight Connector 109"/>
            <p:cNvCxnSpPr/>
            <p:nvPr/>
          </p:nvCxnSpPr>
          <p:spPr>
            <a:xfrm rot="16200000" flipH="1">
              <a:off x="-14478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7" name="Straight Connector 176"/>
            <p:cNvCxnSpPr/>
            <p:nvPr/>
          </p:nvCxnSpPr>
          <p:spPr>
            <a:xfrm rot="16200000" flipH="1">
              <a:off x="-16383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8" name="Straight Connector 177"/>
            <p:cNvCxnSpPr/>
            <p:nvPr/>
          </p:nvCxnSpPr>
          <p:spPr>
            <a:xfrm rot="5400000">
              <a:off x="-14859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1" name="Straight Connector 180"/>
            <p:cNvCxnSpPr/>
            <p:nvPr/>
          </p:nvCxnSpPr>
          <p:spPr>
            <a:xfrm rot="5400000">
              <a:off x="-3238500" y="3314700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2" name="Straight Connector 181"/>
            <p:cNvCxnSpPr/>
            <p:nvPr/>
          </p:nvCxnSpPr>
          <p:spPr>
            <a:xfrm rot="16200000" flipH="1">
              <a:off x="-3314700" y="3314700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3" name="Straight Connector 182"/>
            <p:cNvCxnSpPr/>
            <p:nvPr/>
          </p:nvCxnSpPr>
          <p:spPr>
            <a:xfrm rot="16200000" flipH="1">
              <a:off x="-1371600" y="2971800"/>
              <a:ext cx="6858000" cy="9144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4" name="Straight Connector 183"/>
            <p:cNvCxnSpPr/>
            <p:nvPr/>
          </p:nvCxnSpPr>
          <p:spPr>
            <a:xfrm rot="16200000" flipH="1">
              <a:off x="-2819400" y="3200400"/>
              <a:ext cx="6858000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5" name="Straight Connector 184"/>
            <p:cNvCxnSpPr/>
            <p:nvPr/>
          </p:nvCxnSpPr>
          <p:spPr>
            <a:xfrm rot="5400000">
              <a:off x="-2705099" y="3238500"/>
              <a:ext cx="6858000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6" name="Straight Connector 185"/>
            <p:cNvCxnSpPr/>
            <p:nvPr/>
          </p:nvCxnSpPr>
          <p:spPr>
            <a:xfrm rot="16200000" flipH="1">
              <a:off x="-2133600" y="3200400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7" name="Straight Connector 186"/>
            <p:cNvCxnSpPr/>
            <p:nvPr/>
          </p:nvCxnSpPr>
          <p:spPr>
            <a:xfrm rot="16200000" flipH="1">
              <a:off x="-31242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8" name="Straight Connector 187"/>
            <p:cNvCxnSpPr/>
            <p:nvPr/>
          </p:nvCxnSpPr>
          <p:spPr>
            <a:xfrm rot="16200000" flipH="1">
              <a:off x="-1828799" y="3352799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9" name="Straight Connector 188"/>
            <p:cNvCxnSpPr/>
            <p:nvPr/>
          </p:nvCxnSpPr>
          <p:spPr>
            <a:xfrm rot="16200000" flipH="1">
              <a:off x="-28194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0" name="Straight Connector 189"/>
            <p:cNvCxnSpPr/>
            <p:nvPr/>
          </p:nvCxnSpPr>
          <p:spPr>
            <a:xfrm rot="16200000" flipH="1">
              <a:off x="-2438400" y="3124200"/>
              <a:ext cx="6858000" cy="609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5" name="Straight Connector 164"/>
            <p:cNvCxnSpPr/>
            <p:nvPr/>
          </p:nvCxnSpPr>
          <p:spPr>
            <a:xfrm rot="5400000">
              <a:off x="-1731645" y="2722245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6" name="Straight Connector 165"/>
            <p:cNvCxnSpPr/>
            <p:nvPr/>
          </p:nvCxnSpPr>
          <p:spPr>
            <a:xfrm rot="5400000">
              <a:off x="-1142048" y="3277552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9" name="Straight Connector 168"/>
            <p:cNvCxnSpPr/>
            <p:nvPr/>
          </p:nvCxnSpPr>
          <p:spPr>
            <a:xfrm rot="5400000">
              <a:off x="-9144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3" name="Straight Connector 172"/>
            <p:cNvCxnSpPr/>
            <p:nvPr/>
          </p:nvCxnSpPr>
          <p:spPr>
            <a:xfrm rot="5400000">
              <a:off x="-1855470" y="3227070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1" name="Straight Connector 120"/>
            <p:cNvCxnSpPr/>
            <p:nvPr/>
          </p:nvCxnSpPr>
          <p:spPr>
            <a:xfrm rot="16200000" flipH="1">
              <a:off x="-2643187" y="3252788"/>
              <a:ext cx="6858000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5" name="Straight Connector 144"/>
            <p:cNvCxnSpPr/>
            <p:nvPr/>
          </p:nvCxnSpPr>
          <p:spPr>
            <a:xfrm rot="16200000" flipH="1">
              <a:off x="-1954530" y="3326130"/>
              <a:ext cx="6858000" cy="20574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Straight Connector 107"/>
            <p:cNvCxnSpPr/>
            <p:nvPr/>
          </p:nvCxnSpPr>
          <p:spPr>
            <a:xfrm rot="16200000" flipH="1">
              <a:off x="-23622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9" name="Straight Connector 208"/>
            <p:cNvCxnSpPr/>
            <p:nvPr/>
          </p:nvCxnSpPr>
          <p:spPr>
            <a:xfrm rot="16200000" flipH="1">
              <a:off x="-21336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0" name="Straight Connector 209"/>
            <p:cNvCxnSpPr/>
            <p:nvPr/>
          </p:nvCxnSpPr>
          <p:spPr>
            <a:xfrm rot="16200000" flipH="1">
              <a:off x="10668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1" name="Straight Connector 210"/>
            <p:cNvCxnSpPr/>
            <p:nvPr/>
          </p:nvCxnSpPr>
          <p:spPr>
            <a:xfrm rot="16200000" flipH="1">
              <a:off x="8763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2" name="Straight Connector 211"/>
            <p:cNvCxnSpPr/>
            <p:nvPr/>
          </p:nvCxnSpPr>
          <p:spPr>
            <a:xfrm rot="5400000">
              <a:off x="1028700" y="3238500"/>
              <a:ext cx="6858000" cy="3810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3" name="Straight Connector 212"/>
            <p:cNvCxnSpPr/>
            <p:nvPr/>
          </p:nvCxnSpPr>
          <p:spPr>
            <a:xfrm rot="5400000">
              <a:off x="-723900" y="3314700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4" name="Straight Connector 213"/>
            <p:cNvCxnSpPr/>
            <p:nvPr/>
          </p:nvCxnSpPr>
          <p:spPr>
            <a:xfrm rot="16200000" flipH="1">
              <a:off x="-800100" y="3314700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5" name="Straight Connector 214"/>
            <p:cNvCxnSpPr/>
            <p:nvPr/>
          </p:nvCxnSpPr>
          <p:spPr>
            <a:xfrm rot="5400000">
              <a:off x="-152400" y="3429000"/>
              <a:ext cx="6858000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6" name="Straight Connector 215"/>
            <p:cNvCxnSpPr/>
            <p:nvPr/>
          </p:nvCxnSpPr>
          <p:spPr>
            <a:xfrm rot="16200000" flipH="1">
              <a:off x="-304800" y="3200400"/>
              <a:ext cx="6858000" cy="4572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7" name="Straight Connector 216"/>
            <p:cNvCxnSpPr/>
            <p:nvPr/>
          </p:nvCxnSpPr>
          <p:spPr>
            <a:xfrm rot="5400000">
              <a:off x="-190499" y="3238500"/>
              <a:ext cx="6858000" cy="3810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8" name="Straight Connector 217"/>
            <p:cNvCxnSpPr/>
            <p:nvPr/>
          </p:nvCxnSpPr>
          <p:spPr>
            <a:xfrm rot="16200000" flipH="1">
              <a:off x="381000" y="3200400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9" name="Straight Connector 218"/>
            <p:cNvCxnSpPr/>
            <p:nvPr/>
          </p:nvCxnSpPr>
          <p:spPr>
            <a:xfrm rot="16200000" flipH="1">
              <a:off x="-6096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0" name="Straight Connector 219"/>
            <p:cNvCxnSpPr/>
            <p:nvPr/>
          </p:nvCxnSpPr>
          <p:spPr>
            <a:xfrm rot="16200000" flipH="1">
              <a:off x="685801" y="3352799"/>
              <a:ext cx="6858000" cy="152401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1" name="Straight Connector 220"/>
            <p:cNvCxnSpPr/>
            <p:nvPr/>
          </p:nvCxnSpPr>
          <p:spPr>
            <a:xfrm rot="16200000" flipH="1">
              <a:off x="-3048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2" name="Straight Connector 221"/>
            <p:cNvCxnSpPr/>
            <p:nvPr/>
          </p:nvCxnSpPr>
          <p:spPr>
            <a:xfrm rot="5400000">
              <a:off x="-1028700" y="3314700"/>
              <a:ext cx="6858000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3" name="Straight Connector 222"/>
            <p:cNvCxnSpPr/>
            <p:nvPr/>
          </p:nvCxnSpPr>
          <p:spPr>
            <a:xfrm rot="5400000">
              <a:off x="782955" y="2722245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4" name="Straight Connector 223"/>
            <p:cNvCxnSpPr/>
            <p:nvPr/>
          </p:nvCxnSpPr>
          <p:spPr>
            <a:xfrm rot="5400000">
              <a:off x="1372552" y="3277552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5" name="Straight Connector 224"/>
            <p:cNvCxnSpPr/>
            <p:nvPr/>
          </p:nvCxnSpPr>
          <p:spPr>
            <a:xfrm rot="5400000">
              <a:off x="16002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6" name="Straight Connector 225"/>
            <p:cNvCxnSpPr/>
            <p:nvPr/>
          </p:nvCxnSpPr>
          <p:spPr>
            <a:xfrm rot="5400000">
              <a:off x="659130" y="3227070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7" name="Straight Connector 226"/>
            <p:cNvCxnSpPr/>
            <p:nvPr/>
          </p:nvCxnSpPr>
          <p:spPr>
            <a:xfrm rot="16200000" flipH="1">
              <a:off x="-128587" y="3252788"/>
              <a:ext cx="6858000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8" name="Straight Connector 227"/>
            <p:cNvCxnSpPr/>
            <p:nvPr/>
          </p:nvCxnSpPr>
          <p:spPr>
            <a:xfrm rot="16200000" flipH="1">
              <a:off x="560070" y="3326130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9" name="Straight Connector 228"/>
            <p:cNvCxnSpPr/>
            <p:nvPr/>
          </p:nvCxnSpPr>
          <p:spPr>
            <a:xfrm rot="16200000" flipH="1">
              <a:off x="1524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0" name="Straight Connector 229"/>
            <p:cNvCxnSpPr/>
            <p:nvPr/>
          </p:nvCxnSpPr>
          <p:spPr>
            <a:xfrm rot="16200000" flipH="1">
              <a:off x="3810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7" name="Straight Connector 236"/>
            <p:cNvCxnSpPr/>
            <p:nvPr/>
          </p:nvCxnSpPr>
          <p:spPr>
            <a:xfrm rot="16200000" flipH="1">
              <a:off x="2743200" y="3352801"/>
              <a:ext cx="6858000" cy="1524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8" name="Straight Connector 237"/>
            <p:cNvCxnSpPr/>
            <p:nvPr/>
          </p:nvCxnSpPr>
          <p:spPr>
            <a:xfrm rot="16200000" flipH="1">
              <a:off x="2095501" y="3238501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9" name="Straight Connector 238"/>
            <p:cNvCxnSpPr/>
            <p:nvPr/>
          </p:nvCxnSpPr>
          <p:spPr>
            <a:xfrm rot="5400000">
              <a:off x="2705100" y="3238501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0" name="Straight Connector 239"/>
            <p:cNvCxnSpPr/>
            <p:nvPr/>
          </p:nvCxnSpPr>
          <p:spPr>
            <a:xfrm rot="5400000">
              <a:off x="1828801" y="3276600"/>
              <a:ext cx="6857999" cy="3048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1" name="Straight Connector 240"/>
            <p:cNvCxnSpPr/>
            <p:nvPr/>
          </p:nvCxnSpPr>
          <p:spPr>
            <a:xfrm rot="16200000" flipH="1">
              <a:off x="1066800" y="3200402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2" name="Straight Connector 241"/>
            <p:cNvCxnSpPr/>
            <p:nvPr/>
          </p:nvCxnSpPr>
          <p:spPr>
            <a:xfrm rot="16200000" flipH="1">
              <a:off x="2362201" y="3352800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3" name="Straight Connector 242"/>
            <p:cNvCxnSpPr/>
            <p:nvPr/>
          </p:nvCxnSpPr>
          <p:spPr>
            <a:xfrm rot="5400000">
              <a:off x="2646045" y="2722246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56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4" name="Straight Connector 243"/>
            <p:cNvCxnSpPr/>
            <p:nvPr/>
          </p:nvCxnSpPr>
          <p:spPr>
            <a:xfrm rot="5400000">
              <a:off x="3048952" y="3277553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5" name="Straight Connector 244"/>
            <p:cNvCxnSpPr/>
            <p:nvPr/>
          </p:nvCxnSpPr>
          <p:spPr>
            <a:xfrm rot="5400000">
              <a:off x="2895600" y="3276601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6" name="Straight Connector 245"/>
            <p:cNvCxnSpPr/>
            <p:nvPr/>
          </p:nvCxnSpPr>
          <p:spPr>
            <a:xfrm rot="5400000">
              <a:off x="2388870" y="3227071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7" name="Straight Connector 246"/>
            <p:cNvCxnSpPr/>
            <p:nvPr/>
          </p:nvCxnSpPr>
          <p:spPr>
            <a:xfrm rot="16200000" flipH="1">
              <a:off x="2236470" y="3326131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8" name="Straight Connector 247"/>
            <p:cNvCxnSpPr/>
            <p:nvPr/>
          </p:nvCxnSpPr>
          <p:spPr>
            <a:xfrm rot="16200000" flipH="1">
              <a:off x="1752600" y="3352801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9" name="Straight Connector 248"/>
            <p:cNvCxnSpPr/>
            <p:nvPr/>
          </p:nvCxnSpPr>
          <p:spPr>
            <a:xfrm rot="16200000" flipH="1">
              <a:off x="19812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0" name="Straight Connector 249"/>
            <p:cNvCxnSpPr/>
            <p:nvPr/>
          </p:nvCxnSpPr>
          <p:spPr>
            <a:xfrm rot="5400000">
              <a:off x="3467100" y="3314701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1" name="Straight Connector 250"/>
            <p:cNvCxnSpPr/>
            <p:nvPr/>
          </p:nvCxnSpPr>
          <p:spPr>
            <a:xfrm rot="16200000" flipH="1">
              <a:off x="3467099" y="3314701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2" name="Straight Connector 251"/>
            <p:cNvCxnSpPr/>
            <p:nvPr/>
          </p:nvCxnSpPr>
          <p:spPr>
            <a:xfrm rot="5400000">
              <a:off x="4038600" y="3429001"/>
              <a:ext cx="6858000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3" name="Straight Connector 252"/>
            <p:cNvCxnSpPr/>
            <p:nvPr/>
          </p:nvCxnSpPr>
          <p:spPr>
            <a:xfrm rot="16200000" flipH="1">
              <a:off x="3886200" y="3200401"/>
              <a:ext cx="6858000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4" name="Straight Connector 253"/>
            <p:cNvCxnSpPr/>
            <p:nvPr/>
          </p:nvCxnSpPr>
          <p:spPr>
            <a:xfrm rot="5400000">
              <a:off x="4000501" y="3238501"/>
              <a:ext cx="6858000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5" name="Straight Connector 254"/>
            <p:cNvCxnSpPr/>
            <p:nvPr/>
          </p:nvCxnSpPr>
          <p:spPr>
            <a:xfrm rot="16200000" flipH="1">
              <a:off x="4572000" y="3200401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7" name="Straight Connector 256"/>
            <p:cNvCxnSpPr/>
            <p:nvPr/>
          </p:nvCxnSpPr>
          <p:spPr>
            <a:xfrm rot="16200000" flipH="1">
              <a:off x="37338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8" name="Straight Connector 257"/>
            <p:cNvCxnSpPr/>
            <p:nvPr/>
          </p:nvCxnSpPr>
          <p:spPr>
            <a:xfrm rot="5400000">
              <a:off x="3619500" y="3314700"/>
              <a:ext cx="6858000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9" name="Straight Connector 258"/>
            <p:cNvCxnSpPr/>
            <p:nvPr/>
          </p:nvCxnSpPr>
          <p:spPr>
            <a:xfrm rot="16200000" flipH="1">
              <a:off x="4214813" y="3252788"/>
              <a:ext cx="6858000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0" name="Straight Connector 259"/>
            <p:cNvCxnSpPr/>
            <p:nvPr/>
          </p:nvCxnSpPr>
          <p:spPr>
            <a:xfrm rot="16200000" flipH="1">
              <a:off x="4751070" y="3326131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1" name="Straight Connector 260"/>
            <p:cNvCxnSpPr/>
            <p:nvPr/>
          </p:nvCxnSpPr>
          <p:spPr>
            <a:xfrm rot="16200000" flipH="1">
              <a:off x="4343400" y="3352801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2" name="Straight Connector 261"/>
            <p:cNvCxnSpPr/>
            <p:nvPr/>
          </p:nvCxnSpPr>
          <p:spPr>
            <a:xfrm rot="16200000" flipH="1">
              <a:off x="4572000" y="3352801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4" name="Straight Connector 263"/>
            <p:cNvCxnSpPr/>
            <p:nvPr/>
          </p:nvCxnSpPr>
          <p:spPr>
            <a:xfrm rot="16200000" flipH="1">
              <a:off x="5257800" y="3352802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5" name="Straight Connector 264"/>
            <p:cNvCxnSpPr/>
            <p:nvPr/>
          </p:nvCxnSpPr>
          <p:spPr>
            <a:xfrm rot="16200000" flipH="1">
              <a:off x="5067300" y="3238502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6" name="Straight Connector 265"/>
            <p:cNvCxnSpPr/>
            <p:nvPr/>
          </p:nvCxnSpPr>
          <p:spPr>
            <a:xfrm rot="5400000">
              <a:off x="5219700" y="3238502"/>
              <a:ext cx="6858000" cy="3810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7" name="Straight Connector 266"/>
            <p:cNvCxnSpPr/>
            <p:nvPr/>
          </p:nvCxnSpPr>
          <p:spPr>
            <a:xfrm rot="16200000" flipH="1">
              <a:off x="4876801" y="3352801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8" name="Straight Connector 267"/>
            <p:cNvCxnSpPr/>
            <p:nvPr/>
          </p:nvCxnSpPr>
          <p:spPr>
            <a:xfrm rot="5400000">
              <a:off x="5527994" y="3318196"/>
              <a:ext cx="6888479" cy="191133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0" name="Straight Connector 269"/>
            <p:cNvCxnSpPr/>
            <p:nvPr/>
          </p:nvCxnSpPr>
          <p:spPr>
            <a:xfrm rot="5400000">
              <a:off x="4850130" y="3227072"/>
              <a:ext cx="6858000" cy="40386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1" name="Straight Connector 270"/>
            <p:cNvCxnSpPr/>
            <p:nvPr/>
          </p:nvCxnSpPr>
          <p:spPr>
            <a:xfrm rot="16200000" flipH="1">
              <a:off x="4751070" y="3326132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8" name="Straight Connector 277"/>
            <p:cNvCxnSpPr/>
            <p:nvPr/>
          </p:nvCxnSpPr>
          <p:spPr>
            <a:xfrm rot="5400000">
              <a:off x="5562599" y="3429001"/>
              <a:ext cx="6858002" cy="1588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3" name="Straight Connector 282"/>
            <p:cNvCxnSpPr/>
            <p:nvPr/>
          </p:nvCxnSpPr>
          <p:spPr>
            <a:xfrm rot="5400000">
              <a:off x="2552700" y="3390900"/>
              <a:ext cx="6858000" cy="76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9" name="Straight Connector 288"/>
            <p:cNvCxnSpPr/>
            <p:nvPr/>
          </p:nvCxnSpPr>
          <p:spPr>
            <a:xfrm rot="16200000" flipH="1">
              <a:off x="3048000" y="3352800"/>
              <a:ext cx="6858000" cy="1524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2" name="Straight Connector 291"/>
            <p:cNvCxnSpPr/>
            <p:nvPr/>
          </p:nvCxnSpPr>
          <p:spPr>
            <a:xfrm rot="16200000" flipH="1">
              <a:off x="3238500" y="3238500"/>
              <a:ext cx="6858000" cy="381000"/>
            </a:xfrm>
            <a:prstGeom prst="line">
              <a:avLst/>
            </a:prstGeom>
            <a:ln w="19050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4" name="Straight Connector 293"/>
            <p:cNvCxnSpPr/>
            <p:nvPr/>
          </p:nvCxnSpPr>
          <p:spPr>
            <a:xfrm rot="5400000">
              <a:off x="2133600" y="3276600"/>
              <a:ext cx="6858000" cy="3048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8" name="Straight Connector 297"/>
            <p:cNvCxnSpPr/>
            <p:nvPr/>
          </p:nvCxnSpPr>
          <p:spPr>
            <a:xfrm rot="16200000" flipH="1">
              <a:off x="3148013" y="3252789"/>
              <a:ext cx="6858000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9" name="Straight Connector 298"/>
            <p:cNvCxnSpPr/>
            <p:nvPr/>
          </p:nvCxnSpPr>
          <p:spPr>
            <a:xfrm rot="5400000">
              <a:off x="37719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2" name="Straight Connector 301"/>
            <p:cNvCxnSpPr/>
            <p:nvPr/>
          </p:nvCxnSpPr>
          <p:spPr>
            <a:xfrm rot="5400000">
              <a:off x="4229100" y="2933700"/>
              <a:ext cx="6858000" cy="990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7" name="Straight Connector 306"/>
            <p:cNvCxnSpPr/>
            <p:nvPr/>
          </p:nvCxnSpPr>
          <p:spPr>
            <a:xfrm rot="16200000" flipH="1">
              <a:off x="1371600" y="3200403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02160-3D6A-47F6-91D8-C97B01D07E71}" type="datetimeFigureOut">
              <a:rPr lang="es-AR" smtClean="0">
                <a:solidFill>
                  <a:srgbClr val="DEDEE0"/>
                </a:solidFill>
              </a:rPr>
              <a:pPr/>
              <a:t>05/07/2014</a:t>
            </a:fld>
            <a:endParaRPr lang="es-AR">
              <a:solidFill>
                <a:srgbClr val="DEDEE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>
              <a:solidFill>
                <a:srgbClr val="DEDEE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822438-7EAF-4D4E-9BEF-3D707D90A84C}" type="slidenum">
              <a:rPr lang="es-AR" smtClean="0">
                <a:solidFill>
                  <a:srgbClr val="DEDEE0"/>
                </a:solidFill>
              </a:rPr>
              <a:pPr/>
              <a:t>‹Nº›</a:t>
            </a:fld>
            <a:endParaRPr lang="es-AR">
              <a:solidFill>
                <a:srgbClr val="DEDEE0"/>
              </a:solidFill>
            </a:endParaRPr>
          </a:p>
        </p:txBody>
      </p:sp>
      <p:sp>
        <p:nvSpPr>
          <p:cNvPr id="113" name="Rectangle 112"/>
          <p:cNvSpPr/>
          <p:nvPr/>
        </p:nvSpPr>
        <p:spPr>
          <a:xfrm>
            <a:off x="0" y="1905000"/>
            <a:ext cx="4953000" cy="31242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grpSp>
        <p:nvGrpSpPr>
          <p:cNvPr id="94" name="Group 93"/>
          <p:cNvGrpSpPr/>
          <p:nvPr/>
        </p:nvGrpSpPr>
        <p:grpSpPr>
          <a:xfrm>
            <a:off x="0" y="2057400"/>
            <a:ext cx="4801394" cy="2820988"/>
            <a:chOff x="0" y="2057400"/>
            <a:chExt cx="4801394" cy="2820988"/>
          </a:xfrm>
        </p:grpSpPr>
        <p:cxnSp>
          <p:nvCxnSpPr>
            <p:cNvPr id="117" name="Straight Connector 116"/>
            <p:cNvCxnSpPr/>
            <p:nvPr/>
          </p:nvCxnSpPr>
          <p:spPr>
            <a:xfrm>
              <a:off x="0" y="2057400"/>
              <a:ext cx="4800600" cy="158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8" name="Straight Connector 117"/>
            <p:cNvCxnSpPr/>
            <p:nvPr/>
          </p:nvCxnSpPr>
          <p:spPr>
            <a:xfrm>
              <a:off x="0" y="4876800"/>
              <a:ext cx="4800600" cy="158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0" name="Straight Connector 119"/>
            <p:cNvCxnSpPr/>
            <p:nvPr/>
          </p:nvCxnSpPr>
          <p:spPr>
            <a:xfrm rot="5400000">
              <a:off x="3391694" y="3467100"/>
              <a:ext cx="2818606" cy="794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2130425"/>
            <a:ext cx="4419600" cy="1600327"/>
          </a:xfrm>
        </p:spPr>
        <p:txBody>
          <a:bodyPr anchor="b">
            <a:normAutofit/>
          </a:bodyPr>
          <a:lstStyle>
            <a:lvl1pPr algn="l">
              <a:defRPr sz="3600" b="1" cap="none" spc="40" baseline="0">
                <a:ln w="13335" cmpd="sng">
                  <a:solidFill>
                    <a:schemeClr val="accent1">
                      <a:lumMod val="5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3733800"/>
            <a:ext cx="4419600" cy="1066800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575187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02160-3D6A-47F6-91D8-C97B01D07E71}" type="datetimeFigureOut">
              <a:rPr lang="es-AR" smtClean="0">
                <a:solidFill>
                  <a:srgbClr val="DEDEE0"/>
                </a:solidFill>
              </a:rPr>
              <a:pPr/>
              <a:t>05/07/2014</a:t>
            </a:fld>
            <a:endParaRPr lang="es-AR">
              <a:solidFill>
                <a:srgbClr val="DEDEE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>
              <a:solidFill>
                <a:srgbClr val="DEDEE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822438-7EAF-4D4E-9BEF-3D707D90A84C}" type="slidenum">
              <a:rPr lang="es-AR" smtClean="0">
                <a:solidFill>
                  <a:srgbClr val="DEDEE0"/>
                </a:solidFill>
              </a:rPr>
              <a:pPr/>
              <a:t>‹Nº›</a:t>
            </a:fld>
            <a:endParaRPr lang="es-AR">
              <a:solidFill>
                <a:srgbClr val="DEDEE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3444519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92"/>
          <p:cNvGrpSpPr/>
          <p:nvPr/>
        </p:nvGrpSpPr>
        <p:grpSpPr>
          <a:xfrm>
            <a:off x="1" y="-30478"/>
            <a:ext cx="9067799" cy="4846320"/>
            <a:chOff x="1" y="-30477"/>
            <a:chExt cx="9067799" cy="4526277"/>
          </a:xfrm>
        </p:grpSpPr>
        <p:cxnSp>
          <p:nvCxnSpPr>
            <p:cNvPr id="8" name="Straight Connector 7"/>
            <p:cNvCxnSpPr/>
            <p:nvPr/>
          </p:nvCxnSpPr>
          <p:spPr>
            <a:xfrm rot="16200000" flipH="1">
              <a:off x="-27166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H="1">
              <a:off x="-46216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>
              <a:off x="-30976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5400000">
              <a:off x="-206236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16200000" flipH="1">
              <a:off x="-2138565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H="1">
              <a:off x="-195465" y="1785212"/>
              <a:ext cx="4505731" cy="9144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6200000" flipH="1">
              <a:off x="-1643265" y="2013812"/>
              <a:ext cx="4505731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5400000">
              <a:off x="-1528964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6200000" flipH="1">
              <a:off x="-957465" y="2013812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H="1">
              <a:off x="-194806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6200000" flipH="1">
              <a:off x="-652664" y="2166211"/>
              <a:ext cx="4505731" cy="152401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rot="16200000" flipH="1">
              <a:off x="-164326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rot="16200000" flipH="1">
              <a:off x="-1790700" y="2019300"/>
              <a:ext cx="4495800" cy="4572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rot="5400000">
              <a:off x="-55551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rot="5400000">
              <a:off x="34087" y="2090964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rot="5400000">
              <a:off x="2617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 rot="5400000">
              <a:off x="-67933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 rot="16200000" flipH="1">
              <a:off x="-1467052" y="2066200"/>
              <a:ext cx="4505731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 rot="16200000" flipH="1">
              <a:off x="-77839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 rot="16200000" flipH="1">
              <a:off x="-118606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 rot="16200000" flipH="1">
              <a:off x="-95746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 rot="16200000" flipH="1">
              <a:off x="22429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 rot="16200000" flipH="1">
              <a:off x="20524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 rot="5400000">
              <a:off x="2204835" y="2051912"/>
              <a:ext cx="4505731" cy="3810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 rot="5400000">
              <a:off x="45223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 rot="16200000" flipH="1">
              <a:off x="376035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 rot="5400000">
              <a:off x="1023735" y="2242139"/>
              <a:ext cx="4505731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/>
            <p:cNvCxnSpPr/>
            <p:nvPr/>
          </p:nvCxnSpPr>
          <p:spPr>
            <a:xfrm rot="16200000" flipH="1">
              <a:off x="871335" y="2013812"/>
              <a:ext cx="4505731" cy="4572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/>
            <p:nvPr/>
          </p:nvCxnSpPr>
          <p:spPr>
            <a:xfrm rot="5400000">
              <a:off x="985636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/>
            <p:cNvCxnSpPr/>
            <p:nvPr/>
          </p:nvCxnSpPr>
          <p:spPr>
            <a:xfrm rot="16200000" flipH="1">
              <a:off x="1557135" y="2013812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/>
            <p:nvPr/>
          </p:nvCxnSpPr>
          <p:spPr>
            <a:xfrm rot="16200000" flipH="1">
              <a:off x="5665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/>
            <p:nvPr/>
          </p:nvCxnSpPr>
          <p:spPr>
            <a:xfrm rot="16200000" flipH="1">
              <a:off x="1861936" y="2166211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/>
            <p:nvPr/>
          </p:nvCxnSpPr>
          <p:spPr>
            <a:xfrm rot="16200000" flipH="1">
              <a:off x="8713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/>
            <p:nvPr/>
          </p:nvCxnSpPr>
          <p:spPr>
            <a:xfrm rot="5400000">
              <a:off x="147435" y="2128112"/>
              <a:ext cx="4505731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/>
            <p:cNvCxnSpPr/>
            <p:nvPr/>
          </p:nvCxnSpPr>
          <p:spPr>
            <a:xfrm rot="5400000">
              <a:off x="195909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/>
            <p:cNvCxnSpPr/>
            <p:nvPr/>
          </p:nvCxnSpPr>
          <p:spPr>
            <a:xfrm rot="5400000">
              <a:off x="2548687" y="2090964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/>
            <p:cNvCxnSpPr/>
            <p:nvPr/>
          </p:nvCxnSpPr>
          <p:spPr>
            <a:xfrm rot="5400000">
              <a:off x="27763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44"/>
            <p:cNvCxnSpPr/>
            <p:nvPr/>
          </p:nvCxnSpPr>
          <p:spPr>
            <a:xfrm rot="5400000">
              <a:off x="183526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5"/>
            <p:cNvCxnSpPr/>
            <p:nvPr/>
          </p:nvCxnSpPr>
          <p:spPr>
            <a:xfrm rot="16200000" flipH="1">
              <a:off x="1047548" y="2066200"/>
              <a:ext cx="4505731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/>
            <p:cNvCxnSpPr/>
            <p:nvPr/>
          </p:nvCxnSpPr>
          <p:spPr>
            <a:xfrm rot="16200000" flipH="1">
              <a:off x="17362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/>
            <p:cNvCxnSpPr/>
            <p:nvPr/>
          </p:nvCxnSpPr>
          <p:spPr>
            <a:xfrm rot="16200000" flipH="1">
              <a:off x="13285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Connector 48"/>
            <p:cNvCxnSpPr/>
            <p:nvPr/>
          </p:nvCxnSpPr>
          <p:spPr>
            <a:xfrm rot="16200000" flipH="1">
              <a:off x="1557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/>
            <p:cNvCxnSpPr/>
            <p:nvPr/>
          </p:nvCxnSpPr>
          <p:spPr>
            <a:xfrm rot="16200000" flipH="1">
              <a:off x="3919335" y="2166212"/>
              <a:ext cx="4505731" cy="152400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Connector 50"/>
            <p:cNvCxnSpPr/>
            <p:nvPr/>
          </p:nvCxnSpPr>
          <p:spPr>
            <a:xfrm rot="16200000" flipH="1">
              <a:off x="3271636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1"/>
            <p:cNvCxnSpPr/>
            <p:nvPr/>
          </p:nvCxnSpPr>
          <p:spPr>
            <a:xfrm rot="5400000">
              <a:off x="38812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Connector 52"/>
            <p:cNvCxnSpPr/>
            <p:nvPr/>
          </p:nvCxnSpPr>
          <p:spPr>
            <a:xfrm rot="5400000">
              <a:off x="3004936" y="2090012"/>
              <a:ext cx="4505730" cy="3048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53"/>
            <p:cNvCxnSpPr/>
            <p:nvPr/>
          </p:nvCxnSpPr>
          <p:spPr>
            <a:xfrm rot="16200000" flipH="1">
              <a:off x="2242935" y="2013813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/>
            <p:cNvCxnSpPr/>
            <p:nvPr/>
          </p:nvCxnSpPr>
          <p:spPr>
            <a:xfrm rot="16200000" flipH="1">
              <a:off x="3538336" y="2166212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55"/>
            <p:cNvCxnSpPr/>
            <p:nvPr/>
          </p:nvCxnSpPr>
          <p:spPr>
            <a:xfrm rot="5400000">
              <a:off x="382218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56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Connector 56"/>
            <p:cNvCxnSpPr/>
            <p:nvPr/>
          </p:nvCxnSpPr>
          <p:spPr>
            <a:xfrm rot="5400000">
              <a:off x="4225087" y="2090965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/>
            <p:cNvCxnSpPr/>
            <p:nvPr/>
          </p:nvCxnSpPr>
          <p:spPr>
            <a:xfrm rot="5400000">
              <a:off x="40717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Connector 58"/>
            <p:cNvCxnSpPr/>
            <p:nvPr/>
          </p:nvCxnSpPr>
          <p:spPr>
            <a:xfrm rot="5400000">
              <a:off x="356500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Connector 59"/>
            <p:cNvCxnSpPr/>
            <p:nvPr/>
          </p:nvCxnSpPr>
          <p:spPr>
            <a:xfrm rot="16200000" flipH="1">
              <a:off x="34126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Connector 60"/>
            <p:cNvCxnSpPr/>
            <p:nvPr/>
          </p:nvCxnSpPr>
          <p:spPr>
            <a:xfrm rot="16200000" flipH="1">
              <a:off x="2928735" y="2166212"/>
              <a:ext cx="4505731" cy="152400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Connector 61"/>
            <p:cNvCxnSpPr/>
            <p:nvPr/>
          </p:nvCxnSpPr>
          <p:spPr>
            <a:xfrm rot="16200000" flipH="1">
              <a:off x="3081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62"/>
            <p:cNvCxnSpPr/>
            <p:nvPr/>
          </p:nvCxnSpPr>
          <p:spPr>
            <a:xfrm rot="5400000">
              <a:off x="464323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Connector 63"/>
            <p:cNvCxnSpPr/>
            <p:nvPr/>
          </p:nvCxnSpPr>
          <p:spPr>
            <a:xfrm rot="16200000" flipH="1">
              <a:off x="4643234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Connector 64"/>
            <p:cNvCxnSpPr/>
            <p:nvPr/>
          </p:nvCxnSpPr>
          <p:spPr>
            <a:xfrm rot="5400000">
              <a:off x="5214735" y="2242140"/>
              <a:ext cx="4505731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Connector 65"/>
            <p:cNvCxnSpPr/>
            <p:nvPr/>
          </p:nvCxnSpPr>
          <p:spPr>
            <a:xfrm rot="16200000" flipH="1">
              <a:off x="5062335" y="2013812"/>
              <a:ext cx="4505731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Connector 66"/>
            <p:cNvCxnSpPr/>
            <p:nvPr/>
          </p:nvCxnSpPr>
          <p:spPr>
            <a:xfrm rot="5400000">
              <a:off x="5176636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Connector 67"/>
            <p:cNvCxnSpPr/>
            <p:nvPr/>
          </p:nvCxnSpPr>
          <p:spPr>
            <a:xfrm rot="16200000" flipH="1">
              <a:off x="5748135" y="2013813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Connector 68"/>
            <p:cNvCxnSpPr/>
            <p:nvPr/>
          </p:nvCxnSpPr>
          <p:spPr>
            <a:xfrm rot="16200000" flipH="1">
              <a:off x="49099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Connector 69"/>
            <p:cNvCxnSpPr/>
            <p:nvPr/>
          </p:nvCxnSpPr>
          <p:spPr>
            <a:xfrm rot="5400000">
              <a:off x="4795635" y="2128112"/>
              <a:ext cx="4505731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traight Connector 70"/>
            <p:cNvCxnSpPr/>
            <p:nvPr/>
          </p:nvCxnSpPr>
          <p:spPr>
            <a:xfrm rot="16200000" flipH="1">
              <a:off x="5390948" y="2066200"/>
              <a:ext cx="4505731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Connector 71"/>
            <p:cNvCxnSpPr/>
            <p:nvPr/>
          </p:nvCxnSpPr>
          <p:spPr>
            <a:xfrm rot="16200000" flipH="1">
              <a:off x="59272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Connector 72"/>
            <p:cNvCxnSpPr/>
            <p:nvPr/>
          </p:nvCxnSpPr>
          <p:spPr>
            <a:xfrm rot="16200000" flipH="1">
              <a:off x="55195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Connector 73"/>
            <p:cNvCxnSpPr/>
            <p:nvPr/>
          </p:nvCxnSpPr>
          <p:spPr>
            <a:xfrm rot="16200000" flipH="1">
              <a:off x="5748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Straight Connector 74"/>
            <p:cNvCxnSpPr/>
            <p:nvPr/>
          </p:nvCxnSpPr>
          <p:spPr>
            <a:xfrm rot="16200000" flipH="1">
              <a:off x="6433935" y="2166213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Connector 75"/>
            <p:cNvCxnSpPr/>
            <p:nvPr/>
          </p:nvCxnSpPr>
          <p:spPr>
            <a:xfrm rot="16200000" flipH="1">
              <a:off x="6243435" y="2051913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Straight Connector 76"/>
            <p:cNvCxnSpPr/>
            <p:nvPr/>
          </p:nvCxnSpPr>
          <p:spPr>
            <a:xfrm rot="5400000">
              <a:off x="6395835" y="2051913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Straight Connector 77"/>
            <p:cNvCxnSpPr/>
            <p:nvPr/>
          </p:nvCxnSpPr>
          <p:spPr>
            <a:xfrm rot="16200000" flipH="1">
              <a:off x="6052936" y="2166212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Connector 78"/>
            <p:cNvCxnSpPr/>
            <p:nvPr/>
          </p:nvCxnSpPr>
          <p:spPr>
            <a:xfrm rot="5400000">
              <a:off x="6709356" y="2136834"/>
              <a:ext cx="4525755" cy="191133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Straight Connector 79"/>
            <p:cNvCxnSpPr/>
            <p:nvPr/>
          </p:nvCxnSpPr>
          <p:spPr>
            <a:xfrm rot="5400000">
              <a:off x="6026265" y="2040483"/>
              <a:ext cx="4505731" cy="40386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Straight Connector 80"/>
            <p:cNvCxnSpPr/>
            <p:nvPr/>
          </p:nvCxnSpPr>
          <p:spPr>
            <a:xfrm rot="16200000" flipH="1">
              <a:off x="5927205" y="2139543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1"/>
            <p:cNvCxnSpPr/>
            <p:nvPr/>
          </p:nvCxnSpPr>
          <p:spPr>
            <a:xfrm rot="5400000">
              <a:off x="6738734" y="2242140"/>
              <a:ext cx="4505732" cy="1588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Straight Connector 82"/>
            <p:cNvCxnSpPr/>
            <p:nvPr/>
          </p:nvCxnSpPr>
          <p:spPr>
            <a:xfrm rot="5400000">
              <a:off x="3728835" y="2204312"/>
              <a:ext cx="4505731" cy="76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Straight Connector 83"/>
            <p:cNvCxnSpPr/>
            <p:nvPr/>
          </p:nvCxnSpPr>
          <p:spPr>
            <a:xfrm rot="16200000" flipH="1">
              <a:off x="4224135" y="2166212"/>
              <a:ext cx="4505731" cy="1524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Straight Connector 84"/>
            <p:cNvCxnSpPr/>
            <p:nvPr/>
          </p:nvCxnSpPr>
          <p:spPr>
            <a:xfrm rot="16200000" flipH="1">
              <a:off x="4414635" y="2051912"/>
              <a:ext cx="4505731" cy="381000"/>
            </a:xfrm>
            <a:prstGeom prst="line">
              <a:avLst/>
            </a:prstGeom>
            <a:ln w="19050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Connector 85"/>
            <p:cNvCxnSpPr/>
            <p:nvPr/>
          </p:nvCxnSpPr>
          <p:spPr>
            <a:xfrm rot="5400000">
              <a:off x="3309735" y="2090012"/>
              <a:ext cx="4505731" cy="3048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Straight Connector 86"/>
            <p:cNvCxnSpPr/>
            <p:nvPr/>
          </p:nvCxnSpPr>
          <p:spPr>
            <a:xfrm rot="16200000" flipH="1">
              <a:off x="4324148" y="2066200"/>
              <a:ext cx="4505731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Straight Connector 87"/>
            <p:cNvCxnSpPr/>
            <p:nvPr/>
          </p:nvCxnSpPr>
          <p:spPr>
            <a:xfrm rot="5400000">
              <a:off x="49480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Straight Connector 88"/>
            <p:cNvCxnSpPr/>
            <p:nvPr/>
          </p:nvCxnSpPr>
          <p:spPr>
            <a:xfrm rot="5400000">
              <a:off x="5405235" y="1747112"/>
              <a:ext cx="4505731" cy="990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Straight Connector 89"/>
            <p:cNvCxnSpPr/>
            <p:nvPr/>
          </p:nvCxnSpPr>
          <p:spPr>
            <a:xfrm rot="16200000" flipH="1">
              <a:off x="2547735" y="2013814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4" name="Rectangle 93"/>
          <p:cNvSpPr/>
          <p:nvPr/>
        </p:nvSpPr>
        <p:spPr>
          <a:xfrm>
            <a:off x="0" y="4311168"/>
            <a:ext cx="9144000" cy="1905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cxnSp>
        <p:nvCxnSpPr>
          <p:cNvPr id="96" name="Straight Connector 95"/>
          <p:cNvCxnSpPr/>
          <p:nvPr/>
        </p:nvCxnSpPr>
        <p:spPr>
          <a:xfrm>
            <a:off x="0" y="4387368"/>
            <a:ext cx="914400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Straight Connector 96"/>
          <p:cNvCxnSpPr/>
          <p:nvPr/>
        </p:nvCxnSpPr>
        <p:spPr>
          <a:xfrm>
            <a:off x="0" y="6138380"/>
            <a:ext cx="914400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621364"/>
            <a:ext cx="8305800" cy="414649"/>
          </a:xfrm>
        </p:spPr>
        <p:txBody>
          <a:bodyPr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95" name="Title 94"/>
          <p:cNvSpPr>
            <a:spLocks noGrp="1"/>
          </p:cNvSpPr>
          <p:nvPr>
            <p:ph type="title"/>
          </p:nvPr>
        </p:nvSpPr>
        <p:spPr>
          <a:xfrm>
            <a:off x="457200" y="4463568"/>
            <a:ext cx="8305800" cy="11430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02160-3D6A-47F6-91D8-C97B01D07E71}" type="datetimeFigureOut">
              <a:rPr lang="es-AR" smtClean="0">
                <a:solidFill>
                  <a:srgbClr val="303030"/>
                </a:solidFill>
              </a:rPr>
              <a:pPr/>
              <a:t>05/07/2014</a:t>
            </a:fld>
            <a:endParaRPr lang="es-AR">
              <a:solidFill>
                <a:srgbClr val="303030"/>
              </a:solidFill>
            </a:endParaRPr>
          </a:p>
        </p:txBody>
      </p:sp>
      <p:sp>
        <p:nvSpPr>
          <p:cNvPr id="91" name="Footer Placeholder 9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>
              <a:solidFill>
                <a:srgbClr val="303030"/>
              </a:solidFill>
            </a:endParaRPr>
          </a:p>
        </p:txBody>
      </p:sp>
      <p:sp>
        <p:nvSpPr>
          <p:cNvPr id="92" name="Slide Number Placeholder 9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822438-7EAF-4D4E-9BEF-3D707D90A84C}" type="slidenum">
              <a:rPr lang="es-AR" smtClean="0">
                <a:solidFill>
                  <a:srgbClr val="303030"/>
                </a:solidFill>
              </a:rPr>
              <a:pPr/>
              <a:t>‹Nº›</a:t>
            </a:fld>
            <a:endParaRPr lang="es-AR">
              <a:solidFill>
                <a:srgbClr val="30303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1758834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02160-3D6A-47F6-91D8-C97B01D07E71}" type="datetimeFigureOut">
              <a:rPr lang="es-AR" smtClean="0">
                <a:solidFill>
                  <a:srgbClr val="DEDEE0"/>
                </a:solidFill>
              </a:rPr>
              <a:pPr/>
              <a:t>05/07/2014</a:t>
            </a:fld>
            <a:endParaRPr lang="es-AR">
              <a:solidFill>
                <a:srgbClr val="DEDEE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>
              <a:solidFill>
                <a:srgbClr val="DEDEE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822438-7EAF-4D4E-9BEF-3D707D90A84C}" type="slidenum">
              <a:rPr lang="es-AR" smtClean="0">
                <a:solidFill>
                  <a:srgbClr val="DEDEE0"/>
                </a:solidFill>
              </a:rPr>
              <a:pPr/>
              <a:t>‹Nº›</a:t>
            </a:fld>
            <a:endParaRPr lang="es-AR">
              <a:solidFill>
                <a:srgbClr val="DEDEE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356138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02160-3D6A-47F6-91D8-C97B01D07E71}" type="datetimeFigureOut">
              <a:rPr lang="es-AR" smtClean="0">
                <a:solidFill>
                  <a:srgbClr val="DEDEE0"/>
                </a:solidFill>
              </a:rPr>
              <a:pPr/>
              <a:t>05/07/2014</a:t>
            </a:fld>
            <a:endParaRPr lang="es-AR">
              <a:solidFill>
                <a:srgbClr val="DEDEE0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>
              <a:solidFill>
                <a:srgbClr val="DEDEE0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822438-7EAF-4D4E-9BEF-3D707D90A84C}" type="slidenum">
              <a:rPr lang="es-AR" smtClean="0">
                <a:solidFill>
                  <a:srgbClr val="DEDEE0"/>
                </a:solidFill>
              </a:rPr>
              <a:pPr/>
              <a:t>‹Nº›</a:t>
            </a:fld>
            <a:endParaRPr lang="es-AR">
              <a:solidFill>
                <a:srgbClr val="DEDEE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515150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02160-3D6A-47F6-91D8-C97B01D07E71}" type="datetimeFigureOut">
              <a:rPr lang="es-AR" smtClean="0">
                <a:solidFill>
                  <a:srgbClr val="DEDEE0"/>
                </a:solidFill>
              </a:rPr>
              <a:pPr/>
              <a:t>05/07/2014</a:t>
            </a:fld>
            <a:endParaRPr lang="es-AR">
              <a:solidFill>
                <a:srgbClr val="DEDEE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>
              <a:solidFill>
                <a:srgbClr val="DEDEE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822438-7EAF-4D4E-9BEF-3D707D90A84C}" type="slidenum">
              <a:rPr lang="es-AR" smtClean="0">
                <a:solidFill>
                  <a:srgbClr val="DEDEE0"/>
                </a:solidFill>
              </a:rPr>
              <a:pPr/>
              <a:t>‹Nº›</a:t>
            </a:fld>
            <a:endParaRPr lang="es-AR">
              <a:solidFill>
                <a:srgbClr val="DEDEE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3221351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02160-3D6A-47F6-91D8-C97B01D07E71}" type="datetimeFigureOut">
              <a:rPr lang="es-AR" smtClean="0">
                <a:solidFill>
                  <a:srgbClr val="DEDEE0"/>
                </a:solidFill>
              </a:rPr>
              <a:pPr/>
              <a:t>05/07/2014</a:t>
            </a:fld>
            <a:endParaRPr lang="es-AR">
              <a:solidFill>
                <a:srgbClr val="DEDEE0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>
              <a:solidFill>
                <a:srgbClr val="DEDEE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822438-7EAF-4D4E-9BEF-3D707D90A84C}" type="slidenum">
              <a:rPr lang="es-AR" smtClean="0">
                <a:solidFill>
                  <a:srgbClr val="DEDEE0"/>
                </a:solidFill>
              </a:rPr>
              <a:pPr/>
              <a:t>‹Nº›</a:t>
            </a:fld>
            <a:endParaRPr lang="es-AR">
              <a:solidFill>
                <a:srgbClr val="DEDEE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3596685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00400" y="273050"/>
            <a:ext cx="5486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02160-3D6A-47F6-91D8-C97B01D07E71}" type="datetimeFigureOut">
              <a:rPr lang="es-AR" smtClean="0">
                <a:solidFill>
                  <a:srgbClr val="DEDEE0"/>
                </a:solidFill>
              </a:rPr>
              <a:pPr/>
              <a:t>05/07/2014</a:t>
            </a:fld>
            <a:endParaRPr lang="es-AR">
              <a:solidFill>
                <a:srgbClr val="DEDEE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>
              <a:solidFill>
                <a:srgbClr val="DEDEE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822438-7EAF-4D4E-9BEF-3D707D90A84C}" type="slidenum">
              <a:rPr lang="es-AR" smtClean="0">
                <a:solidFill>
                  <a:srgbClr val="DEDEE0"/>
                </a:solidFill>
              </a:rPr>
              <a:pPr/>
              <a:t>‹Nº›</a:t>
            </a:fld>
            <a:endParaRPr lang="es-AR">
              <a:solidFill>
                <a:srgbClr val="DEDEE0"/>
              </a:solidFill>
            </a:endParaRPr>
          </a:p>
        </p:txBody>
      </p:sp>
      <p:sp>
        <p:nvSpPr>
          <p:cNvPr id="37" name="Rectangle 36"/>
          <p:cNvSpPr/>
          <p:nvPr/>
        </p:nvSpPr>
        <p:spPr>
          <a:xfrm>
            <a:off x="0" y="1563624"/>
            <a:ext cx="2761488" cy="3313176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cxnSp>
        <p:nvCxnSpPr>
          <p:cNvPr id="39" name="Straight Connector 38"/>
          <p:cNvCxnSpPr/>
          <p:nvPr/>
        </p:nvCxnSpPr>
        <p:spPr>
          <a:xfrm rot="5400000">
            <a:off x="1128157" y="3221339"/>
            <a:ext cx="3017520" cy="794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0" y="1712976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>
            <a:off x="0" y="4733544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901952"/>
            <a:ext cx="2377440" cy="137160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tabLst>
                <a:tab pos="3830638" algn="l"/>
              </a:tabLst>
              <a:defRPr lang="en-US" sz="2600" b="1" kern="1200" cap="none" spc="20" baseline="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" y="3273552"/>
            <a:ext cx="2377440" cy="13716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</p:spTree>
    <p:extLst>
      <p:ext uri="{BB962C8B-B14F-4D97-AF65-F5344CB8AC3E}">
        <p14:creationId xmlns:p14="http://schemas.microsoft.com/office/powerpoint/2010/main" val="21401889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02160-3D6A-47F6-91D8-C97B01D07E71}" type="datetimeFigureOut">
              <a:rPr lang="es-AR" smtClean="0">
                <a:solidFill>
                  <a:srgbClr val="DEDEE0"/>
                </a:solidFill>
              </a:rPr>
              <a:pPr/>
              <a:t>05/07/2014</a:t>
            </a:fld>
            <a:endParaRPr lang="es-AR">
              <a:solidFill>
                <a:srgbClr val="DEDEE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>
              <a:solidFill>
                <a:srgbClr val="DEDEE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822438-7EAF-4D4E-9BEF-3D707D90A84C}" type="slidenum">
              <a:rPr lang="es-AR" smtClean="0">
                <a:solidFill>
                  <a:srgbClr val="DEDEE0"/>
                </a:solidFill>
              </a:rPr>
              <a:pPr/>
              <a:t>‹Nº›</a:t>
            </a:fld>
            <a:endParaRPr lang="es-AR">
              <a:solidFill>
                <a:srgbClr val="DEDEE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4399185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200400" y="381000"/>
            <a:ext cx="5562600" cy="5638800"/>
          </a:xfrm>
          <a:solidFill>
            <a:schemeClr val="bg2"/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02160-3D6A-47F6-91D8-C97B01D07E71}" type="datetimeFigureOut">
              <a:rPr lang="es-AR" smtClean="0">
                <a:solidFill>
                  <a:srgbClr val="DEDEE0"/>
                </a:solidFill>
              </a:rPr>
              <a:pPr/>
              <a:t>05/07/2014</a:t>
            </a:fld>
            <a:endParaRPr lang="es-AR">
              <a:solidFill>
                <a:srgbClr val="DEDEE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>
              <a:solidFill>
                <a:srgbClr val="DEDEE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822438-7EAF-4D4E-9BEF-3D707D90A84C}" type="slidenum">
              <a:rPr lang="es-AR" smtClean="0">
                <a:solidFill>
                  <a:srgbClr val="DEDEE0"/>
                </a:solidFill>
              </a:rPr>
              <a:pPr/>
              <a:t>‹Nº›</a:t>
            </a:fld>
            <a:endParaRPr lang="es-AR">
              <a:solidFill>
                <a:srgbClr val="DEDEE0"/>
              </a:solidFill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0" y="1563624"/>
            <a:ext cx="2761488" cy="3313176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cxnSp>
        <p:nvCxnSpPr>
          <p:cNvPr id="34" name="Straight Connector 33"/>
          <p:cNvCxnSpPr/>
          <p:nvPr/>
        </p:nvCxnSpPr>
        <p:spPr>
          <a:xfrm rot="5400000">
            <a:off x="1128157" y="3221339"/>
            <a:ext cx="3017520" cy="794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0" y="1712976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>
            <a:off x="0" y="4733544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5448" y="1905000"/>
            <a:ext cx="2377440" cy="1371600"/>
          </a:xfrm>
        </p:spPr>
        <p:txBody>
          <a:bodyPr anchor="b">
            <a:normAutofit/>
          </a:bodyPr>
          <a:lstStyle>
            <a:lvl1pPr algn="l">
              <a:defRPr sz="2600" b="1" cap="none" spc="20" baseline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" y="3276600"/>
            <a:ext cx="2377440" cy="13716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</p:spTree>
    <p:extLst>
      <p:ext uri="{BB962C8B-B14F-4D97-AF65-F5344CB8AC3E}">
        <p14:creationId xmlns:p14="http://schemas.microsoft.com/office/powerpoint/2010/main" val="30974850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02160-3D6A-47F6-91D8-C97B01D07E71}" type="datetimeFigureOut">
              <a:rPr lang="es-AR" smtClean="0">
                <a:solidFill>
                  <a:srgbClr val="DEDEE0"/>
                </a:solidFill>
              </a:rPr>
              <a:pPr/>
              <a:t>05/07/2014</a:t>
            </a:fld>
            <a:endParaRPr lang="es-AR">
              <a:solidFill>
                <a:srgbClr val="DEDEE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>
              <a:solidFill>
                <a:srgbClr val="DEDEE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822438-7EAF-4D4E-9BEF-3D707D90A84C}" type="slidenum">
              <a:rPr lang="es-AR" smtClean="0">
                <a:solidFill>
                  <a:srgbClr val="DEDEE0"/>
                </a:solidFill>
              </a:rPr>
              <a:pPr/>
              <a:t>‹Nº›</a:t>
            </a:fld>
            <a:endParaRPr lang="es-AR">
              <a:solidFill>
                <a:srgbClr val="DEDEE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7767194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02160-3D6A-47F6-91D8-C97B01D07E71}" type="datetimeFigureOut">
              <a:rPr lang="es-AR" smtClean="0">
                <a:solidFill>
                  <a:srgbClr val="DEDEE0"/>
                </a:solidFill>
              </a:rPr>
              <a:pPr/>
              <a:t>05/07/2014</a:t>
            </a:fld>
            <a:endParaRPr lang="es-AR">
              <a:solidFill>
                <a:srgbClr val="DEDEE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>
              <a:solidFill>
                <a:srgbClr val="DEDEE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822438-7EAF-4D4E-9BEF-3D707D90A84C}" type="slidenum">
              <a:rPr lang="es-AR" smtClean="0">
                <a:solidFill>
                  <a:srgbClr val="DEDEE0"/>
                </a:solidFill>
              </a:rPr>
              <a:pPr/>
              <a:t>‹Nº›</a:t>
            </a:fld>
            <a:endParaRPr lang="es-AR">
              <a:solidFill>
                <a:srgbClr val="DEDEE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895029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92"/>
          <p:cNvGrpSpPr/>
          <p:nvPr/>
        </p:nvGrpSpPr>
        <p:grpSpPr>
          <a:xfrm>
            <a:off x="1" y="-30478"/>
            <a:ext cx="9067799" cy="4846320"/>
            <a:chOff x="1" y="-30477"/>
            <a:chExt cx="9067799" cy="4526277"/>
          </a:xfrm>
        </p:grpSpPr>
        <p:cxnSp>
          <p:nvCxnSpPr>
            <p:cNvPr id="8" name="Straight Connector 7"/>
            <p:cNvCxnSpPr/>
            <p:nvPr/>
          </p:nvCxnSpPr>
          <p:spPr>
            <a:xfrm rot="16200000" flipH="1">
              <a:off x="-27166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H="1">
              <a:off x="-46216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>
              <a:off x="-30976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5400000">
              <a:off x="-206236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16200000" flipH="1">
              <a:off x="-2138565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H="1">
              <a:off x="-195465" y="1785212"/>
              <a:ext cx="4505731" cy="9144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6200000" flipH="1">
              <a:off x="-1643265" y="2013812"/>
              <a:ext cx="4505731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5400000">
              <a:off x="-1528964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6200000" flipH="1">
              <a:off x="-957465" y="2013812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H="1">
              <a:off x="-194806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6200000" flipH="1">
              <a:off x="-652664" y="2166211"/>
              <a:ext cx="4505731" cy="152401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rot="16200000" flipH="1">
              <a:off x="-164326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rot="16200000" flipH="1">
              <a:off x="-1790700" y="2019300"/>
              <a:ext cx="4495800" cy="4572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rot="5400000">
              <a:off x="-55551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rot="5400000">
              <a:off x="34087" y="2090964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rot="5400000">
              <a:off x="2617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 rot="5400000">
              <a:off x="-67933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 rot="16200000" flipH="1">
              <a:off x="-1467052" y="2066200"/>
              <a:ext cx="4505731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 rot="16200000" flipH="1">
              <a:off x="-77839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 rot="16200000" flipH="1">
              <a:off x="-118606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 rot="16200000" flipH="1">
              <a:off x="-95746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 rot="16200000" flipH="1">
              <a:off x="22429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 rot="16200000" flipH="1">
              <a:off x="20524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 rot="5400000">
              <a:off x="2204835" y="2051912"/>
              <a:ext cx="4505731" cy="3810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 rot="5400000">
              <a:off x="45223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 rot="16200000" flipH="1">
              <a:off x="376035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 rot="5400000">
              <a:off x="1023735" y="2242139"/>
              <a:ext cx="4505731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/>
            <p:cNvCxnSpPr/>
            <p:nvPr/>
          </p:nvCxnSpPr>
          <p:spPr>
            <a:xfrm rot="16200000" flipH="1">
              <a:off x="871335" y="2013812"/>
              <a:ext cx="4505731" cy="4572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/>
            <p:nvPr/>
          </p:nvCxnSpPr>
          <p:spPr>
            <a:xfrm rot="5400000">
              <a:off x="985636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/>
            <p:cNvCxnSpPr/>
            <p:nvPr/>
          </p:nvCxnSpPr>
          <p:spPr>
            <a:xfrm rot="16200000" flipH="1">
              <a:off x="1557135" y="2013812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/>
            <p:nvPr/>
          </p:nvCxnSpPr>
          <p:spPr>
            <a:xfrm rot="16200000" flipH="1">
              <a:off x="5665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/>
            <p:nvPr/>
          </p:nvCxnSpPr>
          <p:spPr>
            <a:xfrm rot="16200000" flipH="1">
              <a:off x="1861936" y="2166211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/>
            <p:nvPr/>
          </p:nvCxnSpPr>
          <p:spPr>
            <a:xfrm rot="16200000" flipH="1">
              <a:off x="8713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/>
            <p:nvPr/>
          </p:nvCxnSpPr>
          <p:spPr>
            <a:xfrm rot="5400000">
              <a:off x="147435" y="2128112"/>
              <a:ext cx="4505731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/>
            <p:cNvCxnSpPr/>
            <p:nvPr/>
          </p:nvCxnSpPr>
          <p:spPr>
            <a:xfrm rot="5400000">
              <a:off x="195909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/>
            <p:cNvCxnSpPr/>
            <p:nvPr/>
          </p:nvCxnSpPr>
          <p:spPr>
            <a:xfrm rot="5400000">
              <a:off x="2548687" y="2090964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/>
            <p:cNvCxnSpPr/>
            <p:nvPr/>
          </p:nvCxnSpPr>
          <p:spPr>
            <a:xfrm rot="5400000">
              <a:off x="27763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44"/>
            <p:cNvCxnSpPr/>
            <p:nvPr/>
          </p:nvCxnSpPr>
          <p:spPr>
            <a:xfrm rot="5400000">
              <a:off x="183526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5"/>
            <p:cNvCxnSpPr/>
            <p:nvPr/>
          </p:nvCxnSpPr>
          <p:spPr>
            <a:xfrm rot="16200000" flipH="1">
              <a:off x="1047548" y="2066200"/>
              <a:ext cx="4505731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/>
            <p:cNvCxnSpPr/>
            <p:nvPr/>
          </p:nvCxnSpPr>
          <p:spPr>
            <a:xfrm rot="16200000" flipH="1">
              <a:off x="17362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/>
            <p:cNvCxnSpPr/>
            <p:nvPr/>
          </p:nvCxnSpPr>
          <p:spPr>
            <a:xfrm rot="16200000" flipH="1">
              <a:off x="13285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Connector 48"/>
            <p:cNvCxnSpPr/>
            <p:nvPr/>
          </p:nvCxnSpPr>
          <p:spPr>
            <a:xfrm rot="16200000" flipH="1">
              <a:off x="1557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/>
            <p:cNvCxnSpPr/>
            <p:nvPr/>
          </p:nvCxnSpPr>
          <p:spPr>
            <a:xfrm rot="16200000" flipH="1">
              <a:off x="3919335" y="2166212"/>
              <a:ext cx="4505731" cy="152400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Connector 50"/>
            <p:cNvCxnSpPr/>
            <p:nvPr/>
          </p:nvCxnSpPr>
          <p:spPr>
            <a:xfrm rot="16200000" flipH="1">
              <a:off x="3271636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1"/>
            <p:cNvCxnSpPr/>
            <p:nvPr/>
          </p:nvCxnSpPr>
          <p:spPr>
            <a:xfrm rot="5400000">
              <a:off x="38812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Connector 52"/>
            <p:cNvCxnSpPr/>
            <p:nvPr/>
          </p:nvCxnSpPr>
          <p:spPr>
            <a:xfrm rot="5400000">
              <a:off x="3004936" y="2090012"/>
              <a:ext cx="4505730" cy="3048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53"/>
            <p:cNvCxnSpPr/>
            <p:nvPr/>
          </p:nvCxnSpPr>
          <p:spPr>
            <a:xfrm rot="16200000" flipH="1">
              <a:off x="2242935" y="2013813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/>
            <p:cNvCxnSpPr/>
            <p:nvPr/>
          </p:nvCxnSpPr>
          <p:spPr>
            <a:xfrm rot="16200000" flipH="1">
              <a:off x="3538336" y="2166212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55"/>
            <p:cNvCxnSpPr/>
            <p:nvPr/>
          </p:nvCxnSpPr>
          <p:spPr>
            <a:xfrm rot="5400000">
              <a:off x="382218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56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Connector 56"/>
            <p:cNvCxnSpPr/>
            <p:nvPr/>
          </p:nvCxnSpPr>
          <p:spPr>
            <a:xfrm rot="5400000">
              <a:off x="4225087" y="2090965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/>
            <p:cNvCxnSpPr/>
            <p:nvPr/>
          </p:nvCxnSpPr>
          <p:spPr>
            <a:xfrm rot="5400000">
              <a:off x="40717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Connector 58"/>
            <p:cNvCxnSpPr/>
            <p:nvPr/>
          </p:nvCxnSpPr>
          <p:spPr>
            <a:xfrm rot="5400000">
              <a:off x="356500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Connector 59"/>
            <p:cNvCxnSpPr/>
            <p:nvPr/>
          </p:nvCxnSpPr>
          <p:spPr>
            <a:xfrm rot="16200000" flipH="1">
              <a:off x="34126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Connector 60"/>
            <p:cNvCxnSpPr/>
            <p:nvPr/>
          </p:nvCxnSpPr>
          <p:spPr>
            <a:xfrm rot="16200000" flipH="1">
              <a:off x="2928735" y="2166212"/>
              <a:ext cx="4505731" cy="152400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Connector 61"/>
            <p:cNvCxnSpPr/>
            <p:nvPr/>
          </p:nvCxnSpPr>
          <p:spPr>
            <a:xfrm rot="16200000" flipH="1">
              <a:off x="3081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62"/>
            <p:cNvCxnSpPr/>
            <p:nvPr/>
          </p:nvCxnSpPr>
          <p:spPr>
            <a:xfrm rot="5400000">
              <a:off x="464323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Connector 63"/>
            <p:cNvCxnSpPr/>
            <p:nvPr/>
          </p:nvCxnSpPr>
          <p:spPr>
            <a:xfrm rot="16200000" flipH="1">
              <a:off x="4643234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Connector 64"/>
            <p:cNvCxnSpPr/>
            <p:nvPr/>
          </p:nvCxnSpPr>
          <p:spPr>
            <a:xfrm rot="5400000">
              <a:off x="5214735" y="2242140"/>
              <a:ext cx="4505731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Connector 65"/>
            <p:cNvCxnSpPr/>
            <p:nvPr/>
          </p:nvCxnSpPr>
          <p:spPr>
            <a:xfrm rot="16200000" flipH="1">
              <a:off x="5062335" y="2013812"/>
              <a:ext cx="4505731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Connector 66"/>
            <p:cNvCxnSpPr/>
            <p:nvPr/>
          </p:nvCxnSpPr>
          <p:spPr>
            <a:xfrm rot="5400000">
              <a:off x="5176636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Connector 67"/>
            <p:cNvCxnSpPr/>
            <p:nvPr/>
          </p:nvCxnSpPr>
          <p:spPr>
            <a:xfrm rot="16200000" flipH="1">
              <a:off x="5748135" y="2013813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Connector 68"/>
            <p:cNvCxnSpPr/>
            <p:nvPr/>
          </p:nvCxnSpPr>
          <p:spPr>
            <a:xfrm rot="16200000" flipH="1">
              <a:off x="49099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Connector 69"/>
            <p:cNvCxnSpPr/>
            <p:nvPr/>
          </p:nvCxnSpPr>
          <p:spPr>
            <a:xfrm rot="5400000">
              <a:off x="4795635" y="2128112"/>
              <a:ext cx="4505731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traight Connector 70"/>
            <p:cNvCxnSpPr/>
            <p:nvPr/>
          </p:nvCxnSpPr>
          <p:spPr>
            <a:xfrm rot="16200000" flipH="1">
              <a:off x="5390948" y="2066200"/>
              <a:ext cx="4505731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Connector 71"/>
            <p:cNvCxnSpPr/>
            <p:nvPr/>
          </p:nvCxnSpPr>
          <p:spPr>
            <a:xfrm rot="16200000" flipH="1">
              <a:off x="59272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Connector 72"/>
            <p:cNvCxnSpPr/>
            <p:nvPr/>
          </p:nvCxnSpPr>
          <p:spPr>
            <a:xfrm rot="16200000" flipH="1">
              <a:off x="55195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Connector 73"/>
            <p:cNvCxnSpPr/>
            <p:nvPr/>
          </p:nvCxnSpPr>
          <p:spPr>
            <a:xfrm rot="16200000" flipH="1">
              <a:off x="5748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Straight Connector 74"/>
            <p:cNvCxnSpPr/>
            <p:nvPr/>
          </p:nvCxnSpPr>
          <p:spPr>
            <a:xfrm rot="16200000" flipH="1">
              <a:off x="6433935" y="2166213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Connector 75"/>
            <p:cNvCxnSpPr/>
            <p:nvPr/>
          </p:nvCxnSpPr>
          <p:spPr>
            <a:xfrm rot="16200000" flipH="1">
              <a:off x="6243435" y="2051913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Straight Connector 76"/>
            <p:cNvCxnSpPr/>
            <p:nvPr/>
          </p:nvCxnSpPr>
          <p:spPr>
            <a:xfrm rot="5400000">
              <a:off x="6395835" y="2051913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Straight Connector 77"/>
            <p:cNvCxnSpPr/>
            <p:nvPr/>
          </p:nvCxnSpPr>
          <p:spPr>
            <a:xfrm rot="16200000" flipH="1">
              <a:off x="6052936" y="2166212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Connector 78"/>
            <p:cNvCxnSpPr/>
            <p:nvPr/>
          </p:nvCxnSpPr>
          <p:spPr>
            <a:xfrm rot="5400000">
              <a:off x="6709356" y="2136834"/>
              <a:ext cx="4525755" cy="191133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Straight Connector 79"/>
            <p:cNvCxnSpPr/>
            <p:nvPr/>
          </p:nvCxnSpPr>
          <p:spPr>
            <a:xfrm rot="5400000">
              <a:off x="6026265" y="2040483"/>
              <a:ext cx="4505731" cy="40386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Straight Connector 80"/>
            <p:cNvCxnSpPr/>
            <p:nvPr/>
          </p:nvCxnSpPr>
          <p:spPr>
            <a:xfrm rot="16200000" flipH="1">
              <a:off x="5927205" y="2139543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1"/>
            <p:cNvCxnSpPr/>
            <p:nvPr/>
          </p:nvCxnSpPr>
          <p:spPr>
            <a:xfrm rot="5400000">
              <a:off x="6738734" y="2242140"/>
              <a:ext cx="4505732" cy="1588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Straight Connector 82"/>
            <p:cNvCxnSpPr/>
            <p:nvPr/>
          </p:nvCxnSpPr>
          <p:spPr>
            <a:xfrm rot="5400000">
              <a:off x="3728835" y="2204312"/>
              <a:ext cx="4505731" cy="76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Straight Connector 83"/>
            <p:cNvCxnSpPr/>
            <p:nvPr/>
          </p:nvCxnSpPr>
          <p:spPr>
            <a:xfrm rot="16200000" flipH="1">
              <a:off x="4224135" y="2166212"/>
              <a:ext cx="4505731" cy="1524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Straight Connector 84"/>
            <p:cNvCxnSpPr/>
            <p:nvPr/>
          </p:nvCxnSpPr>
          <p:spPr>
            <a:xfrm rot="16200000" flipH="1">
              <a:off x="4414635" y="2051912"/>
              <a:ext cx="4505731" cy="381000"/>
            </a:xfrm>
            <a:prstGeom prst="line">
              <a:avLst/>
            </a:prstGeom>
            <a:ln w="19050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Connector 85"/>
            <p:cNvCxnSpPr/>
            <p:nvPr/>
          </p:nvCxnSpPr>
          <p:spPr>
            <a:xfrm rot="5400000">
              <a:off x="3309735" y="2090012"/>
              <a:ext cx="4505731" cy="3048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Straight Connector 86"/>
            <p:cNvCxnSpPr/>
            <p:nvPr/>
          </p:nvCxnSpPr>
          <p:spPr>
            <a:xfrm rot="16200000" flipH="1">
              <a:off x="4324148" y="2066200"/>
              <a:ext cx="4505731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Straight Connector 87"/>
            <p:cNvCxnSpPr/>
            <p:nvPr/>
          </p:nvCxnSpPr>
          <p:spPr>
            <a:xfrm rot="5400000">
              <a:off x="49480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Straight Connector 88"/>
            <p:cNvCxnSpPr/>
            <p:nvPr/>
          </p:nvCxnSpPr>
          <p:spPr>
            <a:xfrm rot="5400000">
              <a:off x="5405235" y="1747112"/>
              <a:ext cx="4505731" cy="990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Straight Connector 89"/>
            <p:cNvCxnSpPr/>
            <p:nvPr/>
          </p:nvCxnSpPr>
          <p:spPr>
            <a:xfrm rot="16200000" flipH="1">
              <a:off x="2547735" y="2013814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4" name="Rectangle 93"/>
          <p:cNvSpPr/>
          <p:nvPr/>
        </p:nvSpPr>
        <p:spPr>
          <a:xfrm>
            <a:off x="0" y="4311168"/>
            <a:ext cx="9144000" cy="1905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cxnSp>
        <p:nvCxnSpPr>
          <p:cNvPr id="96" name="Straight Connector 95"/>
          <p:cNvCxnSpPr/>
          <p:nvPr/>
        </p:nvCxnSpPr>
        <p:spPr>
          <a:xfrm>
            <a:off x="0" y="4387368"/>
            <a:ext cx="914400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Straight Connector 96"/>
          <p:cNvCxnSpPr/>
          <p:nvPr/>
        </p:nvCxnSpPr>
        <p:spPr>
          <a:xfrm>
            <a:off x="0" y="6138380"/>
            <a:ext cx="914400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621364"/>
            <a:ext cx="8305800" cy="414649"/>
          </a:xfrm>
        </p:spPr>
        <p:txBody>
          <a:bodyPr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95" name="Title 94"/>
          <p:cNvSpPr>
            <a:spLocks noGrp="1"/>
          </p:cNvSpPr>
          <p:nvPr>
            <p:ph type="title"/>
          </p:nvPr>
        </p:nvSpPr>
        <p:spPr>
          <a:xfrm>
            <a:off x="457200" y="4463568"/>
            <a:ext cx="8305800" cy="11430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02160-3D6A-47F6-91D8-C97B01D07E71}" type="datetimeFigureOut">
              <a:rPr lang="es-AR" smtClean="0">
                <a:solidFill>
                  <a:srgbClr val="303030"/>
                </a:solidFill>
              </a:rPr>
              <a:pPr/>
              <a:t>05/07/2014</a:t>
            </a:fld>
            <a:endParaRPr lang="es-AR">
              <a:solidFill>
                <a:srgbClr val="303030"/>
              </a:solidFill>
            </a:endParaRPr>
          </a:p>
        </p:txBody>
      </p:sp>
      <p:sp>
        <p:nvSpPr>
          <p:cNvPr id="91" name="Footer Placeholder 9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>
              <a:solidFill>
                <a:srgbClr val="303030"/>
              </a:solidFill>
            </a:endParaRPr>
          </a:p>
        </p:txBody>
      </p:sp>
      <p:sp>
        <p:nvSpPr>
          <p:cNvPr id="92" name="Slide Number Placeholder 9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822438-7EAF-4D4E-9BEF-3D707D90A84C}" type="slidenum">
              <a:rPr lang="es-AR" smtClean="0">
                <a:solidFill>
                  <a:srgbClr val="303030"/>
                </a:solidFill>
              </a:rPr>
              <a:pPr/>
              <a:t>‹Nº›</a:t>
            </a:fld>
            <a:endParaRPr lang="es-AR">
              <a:solidFill>
                <a:srgbClr val="30303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0957266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02160-3D6A-47F6-91D8-C97B01D07E71}" type="datetimeFigureOut">
              <a:rPr lang="es-AR" smtClean="0">
                <a:solidFill>
                  <a:srgbClr val="DEDEE0"/>
                </a:solidFill>
              </a:rPr>
              <a:pPr/>
              <a:t>05/07/2014</a:t>
            </a:fld>
            <a:endParaRPr lang="es-AR">
              <a:solidFill>
                <a:srgbClr val="DEDEE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>
              <a:solidFill>
                <a:srgbClr val="DEDEE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822438-7EAF-4D4E-9BEF-3D707D90A84C}" type="slidenum">
              <a:rPr lang="es-AR" smtClean="0">
                <a:solidFill>
                  <a:srgbClr val="DEDEE0"/>
                </a:solidFill>
              </a:rPr>
              <a:pPr/>
              <a:t>‹Nº›</a:t>
            </a:fld>
            <a:endParaRPr lang="es-AR">
              <a:solidFill>
                <a:srgbClr val="DEDEE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716058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02160-3D6A-47F6-91D8-C97B01D07E71}" type="datetimeFigureOut">
              <a:rPr lang="es-AR" smtClean="0">
                <a:solidFill>
                  <a:srgbClr val="DEDEE0"/>
                </a:solidFill>
              </a:rPr>
              <a:pPr/>
              <a:t>05/07/2014</a:t>
            </a:fld>
            <a:endParaRPr lang="es-AR">
              <a:solidFill>
                <a:srgbClr val="DEDEE0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>
              <a:solidFill>
                <a:srgbClr val="DEDEE0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822438-7EAF-4D4E-9BEF-3D707D90A84C}" type="slidenum">
              <a:rPr lang="es-AR" smtClean="0">
                <a:solidFill>
                  <a:srgbClr val="DEDEE0"/>
                </a:solidFill>
              </a:rPr>
              <a:pPr/>
              <a:t>‹Nº›</a:t>
            </a:fld>
            <a:endParaRPr lang="es-AR">
              <a:solidFill>
                <a:srgbClr val="DEDEE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97062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02160-3D6A-47F6-91D8-C97B01D07E71}" type="datetimeFigureOut">
              <a:rPr lang="es-AR" smtClean="0">
                <a:solidFill>
                  <a:srgbClr val="DEDEE0"/>
                </a:solidFill>
              </a:rPr>
              <a:pPr/>
              <a:t>05/07/2014</a:t>
            </a:fld>
            <a:endParaRPr lang="es-AR">
              <a:solidFill>
                <a:srgbClr val="DEDEE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>
              <a:solidFill>
                <a:srgbClr val="DEDEE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822438-7EAF-4D4E-9BEF-3D707D90A84C}" type="slidenum">
              <a:rPr lang="es-AR" smtClean="0">
                <a:solidFill>
                  <a:srgbClr val="DEDEE0"/>
                </a:solidFill>
              </a:rPr>
              <a:pPr/>
              <a:t>‹Nº›</a:t>
            </a:fld>
            <a:endParaRPr lang="es-AR">
              <a:solidFill>
                <a:srgbClr val="DEDEE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290445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02160-3D6A-47F6-91D8-C97B01D07E71}" type="datetimeFigureOut">
              <a:rPr lang="es-AR" smtClean="0">
                <a:solidFill>
                  <a:srgbClr val="DEDEE0"/>
                </a:solidFill>
              </a:rPr>
              <a:pPr/>
              <a:t>05/07/2014</a:t>
            </a:fld>
            <a:endParaRPr lang="es-AR">
              <a:solidFill>
                <a:srgbClr val="DEDEE0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>
              <a:solidFill>
                <a:srgbClr val="DEDEE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822438-7EAF-4D4E-9BEF-3D707D90A84C}" type="slidenum">
              <a:rPr lang="es-AR" smtClean="0">
                <a:solidFill>
                  <a:srgbClr val="DEDEE0"/>
                </a:solidFill>
              </a:rPr>
              <a:pPr/>
              <a:t>‹Nº›</a:t>
            </a:fld>
            <a:endParaRPr lang="es-AR">
              <a:solidFill>
                <a:srgbClr val="DEDEE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310409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00400" y="273050"/>
            <a:ext cx="5486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02160-3D6A-47F6-91D8-C97B01D07E71}" type="datetimeFigureOut">
              <a:rPr lang="es-AR" smtClean="0">
                <a:solidFill>
                  <a:srgbClr val="DEDEE0"/>
                </a:solidFill>
              </a:rPr>
              <a:pPr/>
              <a:t>05/07/2014</a:t>
            </a:fld>
            <a:endParaRPr lang="es-AR">
              <a:solidFill>
                <a:srgbClr val="DEDEE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>
              <a:solidFill>
                <a:srgbClr val="DEDEE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822438-7EAF-4D4E-9BEF-3D707D90A84C}" type="slidenum">
              <a:rPr lang="es-AR" smtClean="0">
                <a:solidFill>
                  <a:srgbClr val="DEDEE0"/>
                </a:solidFill>
              </a:rPr>
              <a:pPr/>
              <a:t>‹Nº›</a:t>
            </a:fld>
            <a:endParaRPr lang="es-AR">
              <a:solidFill>
                <a:srgbClr val="DEDEE0"/>
              </a:solidFill>
            </a:endParaRPr>
          </a:p>
        </p:txBody>
      </p:sp>
      <p:sp>
        <p:nvSpPr>
          <p:cNvPr id="37" name="Rectangle 36"/>
          <p:cNvSpPr/>
          <p:nvPr/>
        </p:nvSpPr>
        <p:spPr>
          <a:xfrm>
            <a:off x="0" y="1563624"/>
            <a:ext cx="2761488" cy="3313176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cxnSp>
        <p:nvCxnSpPr>
          <p:cNvPr id="39" name="Straight Connector 38"/>
          <p:cNvCxnSpPr/>
          <p:nvPr/>
        </p:nvCxnSpPr>
        <p:spPr>
          <a:xfrm rot="5400000">
            <a:off x="1128157" y="3221339"/>
            <a:ext cx="3017520" cy="794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0" y="1712976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>
            <a:off x="0" y="4733544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901952"/>
            <a:ext cx="2377440" cy="137160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tabLst>
                <a:tab pos="3830638" algn="l"/>
              </a:tabLst>
              <a:defRPr lang="en-US" sz="2600" b="1" kern="1200" cap="none" spc="20" baseline="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" y="3273552"/>
            <a:ext cx="2377440" cy="13716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</p:spTree>
    <p:extLst>
      <p:ext uri="{BB962C8B-B14F-4D97-AF65-F5344CB8AC3E}">
        <p14:creationId xmlns:p14="http://schemas.microsoft.com/office/powerpoint/2010/main" val="24638067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200400" y="381000"/>
            <a:ext cx="5562600" cy="5638800"/>
          </a:xfrm>
          <a:solidFill>
            <a:schemeClr val="bg2"/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02160-3D6A-47F6-91D8-C97B01D07E71}" type="datetimeFigureOut">
              <a:rPr lang="es-AR" smtClean="0">
                <a:solidFill>
                  <a:srgbClr val="DEDEE0"/>
                </a:solidFill>
              </a:rPr>
              <a:pPr/>
              <a:t>05/07/2014</a:t>
            </a:fld>
            <a:endParaRPr lang="es-AR">
              <a:solidFill>
                <a:srgbClr val="DEDEE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>
              <a:solidFill>
                <a:srgbClr val="DEDEE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822438-7EAF-4D4E-9BEF-3D707D90A84C}" type="slidenum">
              <a:rPr lang="es-AR" smtClean="0">
                <a:solidFill>
                  <a:srgbClr val="DEDEE0"/>
                </a:solidFill>
              </a:rPr>
              <a:pPr/>
              <a:t>‹Nº›</a:t>
            </a:fld>
            <a:endParaRPr lang="es-AR">
              <a:solidFill>
                <a:srgbClr val="DEDEE0"/>
              </a:solidFill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0" y="1563624"/>
            <a:ext cx="2761488" cy="3313176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cxnSp>
        <p:nvCxnSpPr>
          <p:cNvPr id="34" name="Straight Connector 33"/>
          <p:cNvCxnSpPr/>
          <p:nvPr/>
        </p:nvCxnSpPr>
        <p:spPr>
          <a:xfrm rot="5400000">
            <a:off x="1128157" y="3221339"/>
            <a:ext cx="3017520" cy="794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0" y="1712976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>
            <a:off x="0" y="4733544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5448" y="1905000"/>
            <a:ext cx="2377440" cy="1371600"/>
          </a:xfrm>
        </p:spPr>
        <p:txBody>
          <a:bodyPr anchor="b">
            <a:normAutofit/>
          </a:bodyPr>
          <a:lstStyle>
            <a:lvl1pPr algn="l">
              <a:defRPr sz="2600" b="1" cap="none" spc="20" baseline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" y="3276600"/>
            <a:ext cx="2377440" cy="13716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</p:spTree>
    <p:extLst>
      <p:ext uri="{BB962C8B-B14F-4D97-AF65-F5344CB8AC3E}">
        <p14:creationId xmlns:p14="http://schemas.microsoft.com/office/powerpoint/2010/main" val="1832099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Rectangle 189"/>
          <p:cNvSpPr/>
          <p:nvPr/>
        </p:nvSpPr>
        <p:spPr>
          <a:xfrm>
            <a:off x="149352" y="137160"/>
            <a:ext cx="8869680" cy="6583680"/>
          </a:xfrm>
          <a:prstGeom prst="rect">
            <a:avLst/>
          </a:prstGeom>
          <a:noFill/>
          <a:ln w="19050" cmpd="sng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1240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E8002160-3D6A-47F6-91D8-C97B01D07E71}" type="datetimeFigureOut">
              <a:rPr lang="es-AR" smtClean="0">
                <a:solidFill>
                  <a:srgbClr val="DEDEE0"/>
                </a:solidFill>
              </a:rPr>
              <a:pPr/>
              <a:t>05/07/2014</a:t>
            </a:fld>
            <a:endParaRPr lang="es-AR">
              <a:solidFill>
                <a:srgbClr val="DEDEE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31123" y="6312408"/>
            <a:ext cx="348175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es-AR">
              <a:solidFill>
                <a:srgbClr val="DEDEE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1240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67822438-7EAF-4D4E-9BEF-3D707D90A84C}" type="slidenum">
              <a:rPr lang="es-AR" smtClean="0">
                <a:solidFill>
                  <a:srgbClr val="DEDEE0"/>
                </a:solidFill>
              </a:rPr>
              <a:pPr/>
              <a:t>‹Nº›</a:t>
            </a:fld>
            <a:endParaRPr lang="es-AR">
              <a:solidFill>
                <a:srgbClr val="DEDEE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737762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tabLst>
          <a:tab pos="3830638" algn="l"/>
        </a:tabLst>
        <a:defRPr sz="3600" b="1" kern="1200" cap="none" spc="50">
          <a:ln w="13335" cmpd="sng">
            <a:solidFill>
              <a:schemeClr val="accent1">
                <a:lumMod val="50000"/>
              </a:schemeClr>
            </a:solidFill>
            <a:prstDash val="solid"/>
          </a:ln>
          <a:solidFill>
            <a:schemeClr val="accent6">
              <a:tint val="1000"/>
            </a:schemeClr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8872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91640" indent="-18288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4884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Rectangle 189"/>
          <p:cNvSpPr/>
          <p:nvPr/>
        </p:nvSpPr>
        <p:spPr>
          <a:xfrm>
            <a:off x="149352" y="137160"/>
            <a:ext cx="8869680" cy="6583680"/>
          </a:xfrm>
          <a:prstGeom prst="rect">
            <a:avLst/>
          </a:prstGeom>
          <a:noFill/>
          <a:ln w="19050" cmpd="sng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1240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E8002160-3D6A-47F6-91D8-C97B01D07E71}" type="datetimeFigureOut">
              <a:rPr lang="es-AR" smtClean="0">
                <a:solidFill>
                  <a:srgbClr val="DEDEE0"/>
                </a:solidFill>
              </a:rPr>
              <a:pPr/>
              <a:t>05/07/2014</a:t>
            </a:fld>
            <a:endParaRPr lang="es-AR">
              <a:solidFill>
                <a:srgbClr val="DEDEE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31123" y="6312408"/>
            <a:ext cx="348175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es-AR">
              <a:solidFill>
                <a:srgbClr val="DEDEE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1240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67822438-7EAF-4D4E-9BEF-3D707D90A84C}" type="slidenum">
              <a:rPr lang="es-AR" smtClean="0">
                <a:solidFill>
                  <a:srgbClr val="DEDEE0"/>
                </a:solidFill>
              </a:rPr>
              <a:pPr/>
              <a:t>‹Nº›</a:t>
            </a:fld>
            <a:endParaRPr lang="es-AR">
              <a:solidFill>
                <a:srgbClr val="DEDEE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288997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spcBef>
          <a:spcPct val="0"/>
        </a:spcBef>
        <a:buNone/>
        <a:tabLst>
          <a:tab pos="3830638" algn="l"/>
        </a:tabLst>
        <a:defRPr sz="3600" b="1" kern="1200" cap="none" spc="50">
          <a:ln w="13335" cmpd="sng">
            <a:solidFill>
              <a:schemeClr val="accent1">
                <a:lumMod val="50000"/>
              </a:schemeClr>
            </a:solidFill>
            <a:prstDash val="solid"/>
          </a:ln>
          <a:solidFill>
            <a:schemeClr val="accent6">
              <a:tint val="1000"/>
            </a:schemeClr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8872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91640" indent="-18288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4884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1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2.xml"/><Relationship Id="rId2" Type="http://schemas.openxmlformats.org/officeDocument/2006/relationships/diagramData" Target="../diagrams/data1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2.xml"/><Relationship Id="rId5" Type="http://schemas.openxmlformats.org/officeDocument/2006/relationships/diagramColors" Target="../diagrams/colors12.xml"/><Relationship Id="rId4" Type="http://schemas.openxmlformats.org/officeDocument/2006/relationships/diagramQuickStyle" Target="../diagrams/quickStyle1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9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3.xml"/><Relationship Id="rId2" Type="http://schemas.openxmlformats.org/officeDocument/2006/relationships/diagramData" Target="../diagrams/data1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3.xml"/><Relationship Id="rId5" Type="http://schemas.openxmlformats.org/officeDocument/2006/relationships/diagramColors" Target="../diagrams/colors13.xml"/><Relationship Id="rId4" Type="http://schemas.openxmlformats.org/officeDocument/2006/relationships/diagramQuickStyle" Target="../diagrams/quickStyle13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4.xml"/><Relationship Id="rId2" Type="http://schemas.openxmlformats.org/officeDocument/2006/relationships/diagramData" Target="../diagrams/data1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4.xml"/><Relationship Id="rId5" Type="http://schemas.openxmlformats.org/officeDocument/2006/relationships/diagramColors" Target="../diagrams/colors14.xml"/><Relationship Id="rId4" Type="http://schemas.openxmlformats.org/officeDocument/2006/relationships/diagramQuickStyle" Target="../diagrams/quickStyle1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9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5.xml"/><Relationship Id="rId2" Type="http://schemas.openxmlformats.org/officeDocument/2006/relationships/diagramData" Target="../diagrams/data1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5.xml"/><Relationship Id="rId5" Type="http://schemas.openxmlformats.org/officeDocument/2006/relationships/diagramColors" Target="../diagrams/colors15.xml"/><Relationship Id="rId4" Type="http://schemas.openxmlformats.org/officeDocument/2006/relationships/diagramQuickStyle" Target="../diagrams/quickStyle15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5436096" y="4149080"/>
            <a:ext cx="3483496" cy="2464423"/>
          </a:xfr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pPr algn="ctr"/>
            <a:r>
              <a:rPr lang="es-AR" sz="2800" dirty="0" smtClean="0"/>
              <a:t/>
            </a:r>
            <a:br>
              <a:rPr lang="es-AR" sz="2800" dirty="0" smtClean="0"/>
            </a:br>
            <a:r>
              <a:rPr lang="es-AR" sz="2800" dirty="0"/>
              <a:t/>
            </a:r>
            <a:br>
              <a:rPr lang="es-AR" sz="2800" dirty="0"/>
            </a:br>
            <a:r>
              <a:rPr lang="es-AR" sz="2800" dirty="0" smtClean="0"/>
              <a:t/>
            </a:r>
            <a:br>
              <a:rPr lang="es-AR" sz="2800" dirty="0" smtClean="0"/>
            </a:br>
            <a:r>
              <a:rPr lang="es-AR" sz="2800" dirty="0"/>
              <a:t/>
            </a:r>
            <a:br>
              <a:rPr lang="es-AR" sz="2800" dirty="0"/>
            </a:br>
            <a:r>
              <a:rPr lang="es-AR" sz="2800" dirty="0" smtClean="0"/>
              <a:t/>
            </a:r>
            <a:br>
              <a:rPr lang="es-AR" sz="2800" dirty="0" smtClean="0"/>
            </a:br>
            <a:r>
              <a:rPr lang="es-AR" sz="2800" dirty="0"/>
              <a:t/>
            </a:r>
            <a:br>
              <a:rPr lang="es-AR" sz="2800" dirty="0"/>
            </a:br>
            <a:r>
              <a:rPr lang="es-AR" sz="2800" dirty="0" smtClean="0"/>
              <a:t/>
            </a:r>
            <a:br>
              <a:rPr lang="es-AR" sz="2800" dirty="0" smtClean="0"/>
            </a:br>
            <a:r>
              <a:rPr lang="es-AR" sz="2800" dirty="0"/>
              <a:t/>
            </a:r>
            <a:br>
              <a:rPr lang="es-AR" sz="2800" dirty="0"/>
            </a:br>
            <a:r>
              <a:rPr lang="es-AR" sz="2800" dirty="0" smtClean="0"/>
              <a:t/>
            </a:r>
            <a:br>
              <a:rPr lang="es-AR" sz="2800" dirty="0" smtClean="0"/>
            </a:br>
            <a:r>
              <a:rPr lang="es-AR" sz="2400" dirty="0" smtClean="0">
                <a:latin typeface="Comic Sans MS" pitchFamily="66" charset="0"/>
              </a:rPr>
              <a:t>Taller </a:t>
            </a:r>
            <a:r>
              <a:rPr lang="es-AR" sz="2400" dirty="0">
                <a:latin typeface="Comic Sans MS" pitchFamily="66" charset="0"/>
              </a:rPr>
              <a:t>de Capacitación para </a:t>
            </a:r>
            <a:r>
              <a:rPr lang="es-AR" sz="2400" dirty="0" smtClean="0">
                <a:latin typeface="Comic Sans MS" pitchFamily="66" charset="0"/>
              </a:rPr>
              <a:t>Futuros </a:t>
            </a:r>
            <a:r>
              <a:rPr lang="es-AR" sz="2400" dirty="0">
                <a:latin typeface="Comic Sans MS" pitchFamily="66" charset="0"/>
              </a:rPr>
              <a:t>Formadores</a:t>
            </a:r>
            <a:br>
              <a:rPr lang="es-AR" sz="2400" dirty="0">
                <a:latin typeface="Comic Sans MS" pitchFamily="66" charset="0"/>
              </a:rPr>
            </a:br>
            <a:r>
              <a:rPr lang="es-AR" sz="2400" dirty="0">
                <a:latin typeface="Comic Sans MS" pitchFamily="66" charset="0"/>
              </a:rPr>
              <a:t>AIDEF - </a:t>
            </a:r>
            <a:r>
              <a:rPr lang="es-AR" sz="2400" dirty="0" err="1">
                <a:latin typeface="Comic Sans MS" pitchFamily="66" charset="0"/>
              </a:rPr>
              <a:t>EUROsocial</a:t>
            </a:r>
            <a:r>
              <a:rPr lang="es-AR" sz="2400" dirty="0">
                <a:latin typeface="Comic Sans MS" pitchFamily="66" charset="0"/>
              </a:rPr>
              <a:t/>
            </a:r>
            <a:br>
              <a:rPr lang="es-AR" sz="2400" dirty="0">
                <a:latin typeface="Comic Sans MS" pitchFamily="66" charset="0"/>
              </a:rPr>
            </a:br>
            <a:endParaRPr lang="es-AR" sz="2400" dirty="0">
              <a:latin typeface="Comic Sans MS" pitchFamily="66" charset="0"/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251520" y="2060848"/>
            <a:ext cx="4419600" cy="2794992"/>
          </a:xfrm>
        </p:spPr>
        <p:txBody>
          <a:bodyPr>
            <a:normAutofit/>
          </a:bodyPr>
          <a:lstStyle/>
          <a:p>
            <a:pPr algn="ctr"/>
            <a:r>
              <a:rPr lang="es-ES_tradnl" sz="2800" dirty="0">
                <a:latin typeface="Comic Sans MS" pitchFamily="66" charset="0"/>
              </a:rPr>
              <a:t>Manual de Monitoreo de Derechos Humanos en los Centros de Privación de Libertad por parte de las Defensorías Públicas </a:t>
            </a:r>
            <a:br>
              <a:rPr lang="es-ES_tradnl" sz="2800" dirty="0">
                <a:latin typeface="Comic Sans MS" pitchFamily="66" charset="0"/>
              </a:rPr>
            </a:br>
            <a:r>
              <a:rPr lang="es-ES_tradnl" sz="2800" dirty="0">
                <a:latin typeface="Comic Sans MS" pitchFamily="66" charset="0"/>
              </a:rPr>
              <a:t>-Visitas Generales-</a:t>
            </a:r>
            <a:endParaRPr lang="es-AR" sz="2800" dirty="0">
              <a:latin typeface="Comic Sans MS" pitchFamily="66" charset="0"/>
            </a:endParaRPr>
          </a:p>
          <a:p>
            <a:pPr algn="ctr"/>
            <a:endParaRPr lang="es-AR" sz="2800" dirty="0"/>
          </a:p>
        </p:txBody>
      </p:sp>
      <p:pic>
        <p:nvPicPr>
          <p:cNvPr id="5" name="4 Image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04048" y="332656"/>
            <a:ext cx="3810000" cy="285750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  <a:reflection blurRad="6350" stA="50000" endA="300" endPos="90000" dir="5400000" sy="-100000" algn="bl" rotWithShape="0"/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  <p:extLst>
      <p:ext uri="{BB962C8B-B14F-4D97-AF65-F5344CB8AC3E}">
        <p14:creationId xmlns:p14="http://schemas.microsoft.com/office/powerpoint/2010/main" val="30467017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pPr algn="ctr"/>
            <a:r>
              <a:rPr lang="es-AR" dirty="0" smtClean="0">
                <a:solidFill>
                  <a:schemeClr val="tx1">
                    <a:lumMod val="20000"/>
                    <a:lumOff val="80000"/>
                  </a:schemeClr>
                </a:solidFill>
                <a:latin typeface="Comic Sans MS" panose="030F0702030302020204" pitchFamily="66" charset="0"/>
              </a:rPr>
              <a:t>La definición del Manual de Visitas Generales</a:t>
            </a:r>
            <a:endParaRPr lang="es-AR" dirty="0">
              <a:solidFill>
                <a:schemeClr val="tx1">
                  <a:lumMod val="20000"/>
                  <a:lumOff val="8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844824"/>
            <a:ext cx="8229600" cy="4281339"/>
          </a:xfrm>
        </p:spPr>
        <p:txBody>
          <a:bodyPr>
            <a:normAutofit lnSpcReduction="10000"/>
          </a:bodyPr>
          <a:lstStyle/>
          <a:p>
            <a:pPr algn="just"/>
            <a:r>
              <a:rPr lang="es-AR" sz="2000" dirty="0">
                <a:latin typeface="Comic Sans MS" panose="030F0702030302020204" pitchFamily="66" charset="0"/>
              </a:rPr>
              <a:t>Por visita de monitoreo debe entenderse aquel conjunto de </a:t>
            </a:r>
            <a:r>
              <a:rPr lang="es-AR" sz="2800" dirty="0">
                <a:solidFill>
                  <a:srgbClr val="C00000"/>
                </a:solidFill>
                <a:latin typeface="Comic Sans MS" panose="030F0702030302020204" pitchFamily="66" charset="0"/>
              </a:rPr>
              <a:t>procedimientos </a:t>
            </a:r>
            <a:r>
              <a:rPr lang="es-AR" sz="28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operativos y </a:t>
            </a:r>
            <a:r>
              <a:rPr lang="es-AR" sz="2800" dirty="0">
                <a:solidFill>
                  <a:srgbClr val="C00000"/>
                </a:solidFill>
                <a:latin typeface="Comic Sans MS" panose="030F0702030302020204" pitchFamily="66" charset="0"/>
              </a:rPr>
              <a:t>analíticos </a:t>
            </a:r>
            <a:r>
              <a:rPr lang="es-AR" sz="2000" dirty="0">
                <a:latin typeface="Comic Sans MS" panose="030F0702030302020204" pitchFamily="66" charset="0"/>
              </a:rPr>
              <a:t>diseñados y organizados desde una perspectiva de derechos humanos</a:t>
            </a:r>
            <a:r>
              <a:rPr lang="es-AR" sz="2000" dirty="0" smtClean="0">
                <a:latin typeface="Comic Sans MS" panose="030F0702030302020204" pitchFamily="66" charset="0"/>
              </a:rPr>
              <a:t>, que </a:t>
            </a:r>
            <a:r>
              <a:rPr lang="es-AR" sz="2000" dirty="0">
                <a:latin typeface="Comic Sans MS" panose="030F0702030302020204" pitchFamily="66" charset="0"/>
              </a:rPr>
              <a:t>se aplica </a:t>
            </a:r>
            <a:r>
              <a:rPr lang="es-AR" sz="2800" dirty="0">
                <a:solidFill>
                  <a:srgbClr val="C00000"/>
                </a:solidFill>
                <a:latin typeface="Comic Sans MS" panose="030F0702030302020204" pitchFamily="66" charset="0"/>
              </a:rPr>
              <a:t>para examinar técnicamente </a:t>
            </a:r>
            <a:r>
              <a:rPr lang="es-AR" sz="2000" dirty="0">
                <a:latin typeface="Comic Sans MS" panose="030F0702030302020204" pitchFamily="66" charset="0"/>
              </a:rPr>
              <a:t>las condiciones físicas y el </a:t>
            </a:r>
            <a:r>
              <a:rPr lang="es-AR" sz="2000" dirty="0" smtClean="0">
                <a:latin typeface="Comic Sans MS" panose="030F0702030302020204" pitchFamily="66" charset="0"/>
              </a:rPr>
              <a:t>funcionamiento de </a:t>
            </a:r>
            <a:r>
              <a:rPr lang="es-AR" sz="2000" dirty="0">
                <a:latin typeface="Comic Sans MS" panose="030F0702030302020204" pitchFamily="66" charset="0"/>
              </a:rPr>
              <a:t>un determinado establecimiento de privación de libertad con </a:t>
            </a:r>
            <a:r>
              <a:rPr lang="es-AR" sz="2000" dirty="0" smtClean="0">
                <a:latin typeface="Comic Sans MS" panose="030F0702030302020204" pitchFamily="66" charset="0"/>
              </a:rPr>
              <a:t>los propósitos</a:t>
            </a:r>
            <a:r>
              <a:rPr lang="es-AR" sz="2000" dirty="0">
                <a:latin typeface="Comic Sans MS" panose="030F0702030302020204" pitchFamily="66" charset="0"/>
              </a:rPr>
              <a:t>, por un lado, de establecer su </a:t>
            </a:r>
            <a:r>
              <a:rPr lang="es-AR" sz="2800" dirty="0">
                <a:solidFill>
                  <a:srgbClr val="C00000"/>
                </a:solidFill>
                <a:latin typeface="Comic Sans MS" panose="030F0702030302020204" pitchFamily="66" charset="0"/>
              </a:rPr>
              <a:t>grado de adecuación a los estándares </a:t>
            </a:r>
            <a:r>
              <a:rPr lang="es-AR" sz="2800" dirty="0" smtClean="0">
                <a:solidFill>
                  <a:srgbClr val="C00000"/>
                </a:solidFill>
                <a:latin typeface="Comic Sans MS" panose="030F0702030302020204" pitchFamily="66" charset="0"/>
              </a:rPr>
              <a:t>internacionales</a:t>
            </a:r>
            <a:r>
              <a:rPr lang="es-AR" sz="2000" dirty="0" smtClean="0">
                <a:latin typeface="Comic Sans MS" panose="030F0702030302020204" pitchFamily="66" charset="0"/>
              </a:rPr>
              <a:t> mínimos </a:t>
            </a:r>
            <a:r>
              <a:rPr lang="es-AR" sz="2000" dirty="0">
                <a:latin typeface="Comic Sans MS" panose="030F0702030302020204" pitchFamily="66" charset="0"/>
              </a:rPr>
              <a:t>de calidad de vida </a:t>
            </a:r>
            <a:r>
              <a:rPr lang="es-AR" sz="2000" dirty="0" smtClean="0">
                <a:latin typeface="Comic Sans MS" panose="030F0702030302020204" pitchFamily="66" charset="0"/>
              </a:rPr>
              <a:t>identificados </a:t>
            </a:r>
            <a:r>
              <a:rPr lang="es-AR" sz="2000" dirty="0">
                <a:latin typeface="Comic Sans MS" panose="030F0702030302020204" pitchFamily="66" charset="0"/>
              </a:rPr>
              <a:t>como necesarios para </a:t>
            </a:r>
            <a:r>
              <a:rPr lang="es-AR" sz="2000" dirty="0" smtClean="0">
                <a:latin typeface="Comic Sans MS" panose="030F0702030302020204" pitchFamily="66" charset="0"/>
              </a:rPr>
              <a:t>garantizar el </a:t>
            </a:r>
            <a:r>
              <a:rPr lang="es-AR" sz="2000" dirty="0">
                <a:latin typeface="Comic Sans MS" panose="030F0702030302020204" pitchFamily="66" charset="0"/>
              </a:rPr>
              <a:t>respeto de la dignidad de las personas privadas de libertad y, por otro, </a:t>
            </a:r>
            <a:r>
              <a:rPr lang="es-AR" sz="2000" dirty="0" smtClean="0">
                <a:latin typeface="Comic Sans MS" panose="030F0702030302020204" pitchFamily="66" charset="0"/>
              </a:rPr>
              <a:t>de identificar </a:t>
            </a:r>
            <a:r>
              <a:rPr lang="es-AR" sz="2000" dirty="0">
                <a:latin typeface="Comic Sans MS" panose="030F0702030302020204" pitchFamily="66" charset="0"/>
              </a:rPr>
              <a:t>aquellas </a:t>
            </a:r>
            <a:r>
              <a:rPr lang="es-AR" sz="2800" dirty="0">
                <a:solidFill>
                  <a:srgbClr val="C00000"/>
                </a:solidFill>
                <a:latin typeface="Comic Sans MS" panose="030F0702030302020204" pitchFamily="66" charset="0"/>
              </a:rPr>
              <a:t>recomendaciones</a:t>
            </a:r>
            <a:r>
              <a:rPr lang="es-AR" sz="2000" dirty="0">
                <a:solidFill>
                  <a:srgbClr val="00B050"/>
                </a:solidFill>
                <a:latin typeface="Comic Sans MS" panose="030F0702030302020204" pitchFamily="66" charset="0"/>
              </a:rPr>
              <a:t> </a:t>
            </a:r>
            <a:r>
              <a:rPr lang="es-AR" sz="2000" dirty="0">
                <a:latin typeface="Comic Sans MS" panose="030F0702030302020204" pitchFamily="66" charset="0"/>
              </a:rPr>
              <a:t>que se deben hacer a las autoridades </a:t>
            </a:r>
            <a:r>
              <a:rPr lang="es-AR" sz="2000" dirty="0" smtClean="0">
                <a:latin typeface="Comic Sans MS" panose="030F0702030302020204" pitchFamily="66" charset="0"/>
              </a:rPr>
              <a:t>competentes para </a:t>
            </a:r>
            <a:r>
              <a:rPr lang="es-AR" sz="2000" dirty="0">
                <a:latin typeface="Comic Sans MS" panose="030F0702030302020204" pitchFamily="66" charset="0"/>
              </a:rPr>
              <a:t>lograr que en los respectivos establecimientos se observen de </a:t>
            </a:r>
            <a:r>
              <a:rPr lang="es-AR" sz="2000" dirty="0" smtClean="0">
                <a:latin typeface="Comic Sans MS" panose="030F0702030302020204" pitchFamily="66" charset="0"/>
              </a:rPr>
              <a:t>manera idónea </a:t>
            </a:r>
            <a:r>
              <a:rPr lang="es-AR" sz="2000" dirty="0">
                <a:latin typeface="Comic Sans MS" panose="030F0702030302020204" pitchFamily="66" charset="0"/>
              </a:rPr>
              <a:t>esos estándares.</a:t>
            </a:r>
          </a:p>
        </p:txBody>
      </p:sp>
    </p:spTree>
    <p:extLst>
      <p:ext uri="{BB962C8B-B14F-4D97-AF65-F5344CB8AC3E}">
        <p14:creationId xmlns:p14="http://schemas.microsoft.com/office/powerpoint/2010/main" val="29578834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pPr algn="ctr"/>
            <a:r>
              <a:rPr lang="es-ES_tradnl" dirty="0" smtClean="0">
                <a:solidFill>
                  <a:schemeClr val="tx1">
                    <a:lumMod val="20000"/>
                    <a:lumOff val="80000"/>
                  </a:schemeClr>
                </a:solidFill>
                <a:latin typeface="Comic Sans MS" pitchFamily="66" charset="0"/>
              </a:rPr>
              <a:t>Las funciones del monitoreo</a:t>
            </a:r>
            <a:br>
              <a:rPr lang="es-ES_tradnl" dirty="0" smtClean="0">
                <a:solidFill>
                  <a:schemeClr val="tx1">
                    <a:lumMod val="20000"/>
                    <a:lumOff val="80000"/>
                  </a:schemeClr>
                </a:solidFill>
                <a:latin typeface="Comic Sans MS" pitchFamily="66" charset="0"/>
              </a:rPr>
            </a:br>
            <a:endParaRPr lang="es-AR" dirty="0">
              <a:solidFill>
                <a:schemeClr val="tx1">
                  <a:lumMod val="20000"/>
                  <a:lumOff val="80000"/>
                </a:schemeClr>
              </a:solidFill>
              <a:latin typeface="Comic Sans MS" pitchFamily="66" charset="0"/>
            </a:endParaRPr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57363511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3810142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pPr algn="ctr"/>
            <a:r>
              <a:rPr lang="es-ES_tradnl" dirty="0" smtClean="0">
                <a:solidFill>
                  <a:schemeClr val="tx1">
                    <a:lumMod val="20000"/>
                    <a:lumOff val="80000"/>
                  </a:schemeClr>
                </a:solidFill>
                <a:latin typeface="Comic Sans MS" pitchFamily="66" charset="0"/>
              </a:rPr>
              <a:t>La importancia de la información</a:t>
            </a:r>
            <a:br>
              <a:rPr lang="es-ES_tradnl" dirty="0" smtClean="0">
                <a:solidFill>
                  <a:schemeClr val="tx1">
                    <a:lumMod val="20000"/>
                    <a:lumOff val="80000"/>
                  </a:schemeClr>
                </a:solidFill>
                <a:latin typeface="Comic Sans MS" pitchFamily="66" charset="0"/>
              </a:rPr>
            </a:br>
            <a:endParaRPr lang="es-AR" dirty="0">
              <a:solidFill>
                <a:schemeClr val="tx1">
                  <a:lumMod val="20000"/>
                  <a:lumOff val="80000"/>
                </a:schemeClr>
              </a:solidFill>
              <a:latin typeface="Comic Sans MS" pitchFamily="66" charset="0"/>
            </a:endParaRPr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45738460"/>
              </p:ext>
            </p:extLst>
          </p:nvPr>
        </p:nvGraphicFramePr>
        <p:xfrm>
          <a:off x="457200" y="1600200"/>
          <a:ext cx="8229600" cy="50691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0485758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9552" y="260648"/>
            <a:ext cx="8229600" cy="1143000"/>
          </a:xfr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pPr algn="ctr"/>
            <a:r>
              <a:rPr lang="es-ES_tradnl" dirty="0" smtClean="0">
                <a:solidFill>
                  <a:schemeClr val="tx1">
                    <a:lumMod val="20000"/>
                    <a:lumOff val="80000"/>
                  </a:schemeClr>
                </a:solidFill>
                <a:latin typeface="Comic Sans MS" pitchFamily="66" charset="0"/>
              </a:rPr>
              <a:t>Principios básicos del monitoreo I</a:t>
            </a:r>
            <a:br>
              <a:rPr lang="es-ES_tradnl" dirty="0" smtClean="0">
                <a:solidFill>
                  <a:schemeClr val="tx1">
                    <a:lumMod val="20000"/>
                    <a:lumOff val="80000"/>
                  </a:schemeClr>
                </a:solidFill>
                <a:latin typeface="Comic Sans MS" pitchFamily="66" charset="0"/>
              </a:rPr>
            </a:br>
            <a:r>
              <a:rPr lang="es-ES_tradnl" dirty="0" smtClean="0">
                <a:solidFill>
                  <a:schemeClr val="tx1">
                    <a:lumMod val="20000"/>
                    <a:lumOff val="80000"/>
                  </a:schemeClr>
                </a:solidFill>
                <a:latin typeface="Comic Sans MS" pitchFamily="66" charset="0"/>
              </a:rPr>
              <a:t> </a:t>
            </a:r>
            <a:endParaRPr lang="es-AR" dirty="0">
              <a:solidFill>
                <a:schemeClr val="tx1">
                  <a:lumMod val="20000"/>
                  <a:lumOff val="80000"/>
                </a:schemeClr>
              </a:solidFill>
              <a:latin typeface="Comic Sans MS" pitchFamily="66" charset="0"/>
            </a:endParaRPr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94171872"/>
              </p:ext>
            </p:extLst>
          </p:nvPr>
        </p:nvGraphicFramePr>
        <p:xfrm>
          <a:off x="457200" y="1600200"/>
          <a:ext cx="8229600" cy="49971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0726748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pPr algn="ctr"/>
            <a:r>
              <a:rPr lang="es-ES_tradnl" dirty="0" smtClean="0">
                <a:solidFill>
                  <a:schemeClr val="tx1">
                    <a:lumMod val="20000"/>
                    <a:lumOff val="80000"/>
                  </a:schemeClr>
                </a:solidFill>
                <a:latin typeface="Comic Sans MS" pitchFamily="66" charset="0"/>
              </a:rPr>
              <a:t>Principios básicos del monitoreo II</a:t>
            </a:r>
            <a:br>
              <a:rPr lang="es-ES_tradnl" dirty="0" smtClean="0">
                <a:solidFill>
                  <a:schemeClr val="tx1">
                    <a:lumMod val="20000"/>
                    <a:lumOff val="80000"/>
                  </a:schemeClr>
                </a:solidFill>
                <a:latin typeface="Comic Sans MS" pitchFamily="66" charset="0"/>
              </a:rPr>
            </a:br>
            <a:endParaRPr lang="es-AR" dirty="0">
              <a:solidFill>
                <a:schemeClr val="tx1">
                  <a:lumMod val="20000"/>
                  <a:lumOff val="80000"/>
                </a:schemeClr>
              </a:solidFill>
              <a:latin typeface="Comic Sans MS" pitchFamily="66" charset="0"/>
            </a:endParaRPr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04221233"/>
              </p:ext>
            </p:extLst>
          </p:nvPr>
        </p:nvGraphicFramePr>
        <p:xfrm>
          <a:off x="457200" y="1600200"/>
          <a:ext cx="8229600" cy="49251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9562692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pPr algn="ctr"/>
            <a:r>
              <a:rPr lang="es-ES_tradnl" dirty="0" smtClean="0">
                <a:solidFill>
                  <a:schemeClr val="tx1">
                    <a:lumMod val="20000"/>
                    <a:lumOff val="80000"/>
                  </a:schemeClr>
                </a:solidFill>
                <a:latin typeface="Comic Sans MS" pitchFamily="66" charset="0"/>
              </a:rPr>
              <a:t>Las actividades esenciales del monitoreo a través de visitas generales</a:t>
            </a:r>
            <a:endParaRPr lang="es-AR" dirty="0">
              <a:solidFill>
                <a:schemeClr val="tx1">
                  <a:lumMod val="20000"/>
                  <a:lumOff val="80000"/>
                </a:schemeClr>
              </a:solidFill>
              <a:latin typeface="Comic Sans MS" pitchFamily="66" charset="0"/>
            </a:endParaRPr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72860635"/>
              </p:ext>
            </p:extLst>
          </p:nvPr>
        </p:nvGraphicFramePr>
        <p:xfrm>
          <a:off x="457200" y="1600200"/>
          <a:ext cx="8229600" cy="49971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6225562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pPr algn="ctr"/>
            <a:r>
              <a:rPr lang="es-ES_tradnl" dirty="0" smtClean="0">
                <a:solidFill>
                  <a:schemeClr val="tx1">
                    <a:lumMod val="20000"/>
                    <a:lumOff val="80000"/>
                  </a:schemeClr>
                </a:solidFill>
                <a:latin typeface="Comic Sans MS" pitchFamily="66" charset="0"/>
              </a:rPr>
              <a:t>Las etapas del monitoreo a través de visitas generales</a:t>
            </a:r>
            <a:endParaRPr lang="es-AR" dirty="0">
              <a:solidFill>
                <a:schemeClr val="tx1">
                  <a:lumMod val="20000"/>
                  <a:lumOff val="80000"/>
                </a:schemeClr>
              </a:solidFill>
              <a:latin typeface="Comic Sans MS" pitchFamily="66" charset="0"/>
            </a:endParaRPr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71103363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3560234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4 Marcador de posición de imagen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174" r="17174"/>
          <a:stretch>
            <a:fillRect/>
          </a:stretch>
        </p:blipFill>
        <p:spPr/>
      </p:pic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55448" y="1905000"/>
            <a:ext cx="2377440" cy="947936"/>
          </a:xfrm>
        </p:spPr>
        <p:txBody>
          <a:bodyPr>
            <a:normAutofit fontScale="90000"/>
          </a:bodyPr>
          <a:lstStyle/>
          <a:p>
            <a:r>
              <a:rPr lang="es-ES_tradnl" sz="3200" dirty="0" smtClean="0">
                <a:latin typeface="Comic Sans MS" pitchFamily="66" charset="0"/>
              </a:rPr>
              <a:t>SESIÓN </a:t>
            </a:r>
            <a:r>
              <a:rPr lang="es-ES_tradnl" sz="3200" dirty="0" smtClean="0">
                <a:latin typeface="Comic Sans MS" pitchFamily="66" charset="0"/>
              </a:rPr>
              <a:t>I</a:t>
            </a:r>
            <a:br>
              <a:rPr lang="es-ES_tradnl" sz="3200" dirty="0" smtClean="0">
                <a:latin typeface="Comic Sans MS" pitchFamily="66" charset="0"/>
              </a:rPr>
            </a:br>
            <a:r>
              <a:rPr lang="es-ES_tradnl" sz="2700" dirty="0" smtClean="0">
                <a:latin typeface="Comic Sans MS" pitchFamily="66" charset="0"/>
              </a:rPr>
              <a:t>segunda parte</a:t>
            </a:r>
            <a:endParaRPr lang="es-AR" sz="2700" dirty="0">
              <a:latin typeface="Comic Sans MS" pitchFamily="66" charset="0"/>
            </a:endParaRP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pPr marL="285750" indent="-285750">
              <a:buFont typeface="Wingdings" pitchFamily="2" charset="2"/>
              <a:buChar char="v"/>
            </a:pPr>
            <a:r>
              <a:rPr lang="es-ES_tradnl" sz="2000" dirty="0" smtClean="0">
                <a:latin typeface="Comic Sans MS" pitchFamily="66" charset="0"/>
              </a:rPr>
              <a:t>La preparación de las visitas generales de monitoreo</a:t>
            </a:r>
          </a:p>
        </p:txBody>
      </p:sp>
    </p:spTree>
    <p:extLst>
      <p:ext uri="{BB962C8B-B14F-4D97-AF65-F5344CB8AC3E}">
        <p14:creationId xmlns:p14="http://schemas.microsoft.com/office/powerpoint/2010/main" val="1512516194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1143000"/>
          </a:xfr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pPr algn="ctr"/>
            <a:r>
              <a:rPr lang="es-ES_tradnl" dirty="0" smtClean="0">
                <a:solidFill>
                  <a:schemeClr val="tx1">
                    <a:lumMod val="20000"/>
                    <a:lumOff val="80000"/>
                  </a:schemeClr>
                </a:solidFill>
                <a:latin typeface="Comic Sans MS" pitchFamily="66" charset="0"/>
              </a:rPr>
              <a:t>El plan anual o periódico de visitas</a:t>
            </a:r>
            <a:br>
              <a:rPr lang="es-ES_tradnl" dirty="0" smtClean="0">
                <a:solidFill>
                  <a:schemeClr val="tx1">
                    <a:lumMod val="20000"/>
                    <a:lumOff val="80000"/>
                  </a:schemeClr>
                </a:solidFill>
                <a:latin typeface="Comic Sans MS" pitchFamily="66" charset="0"/>
              </a:rPr>
            </a:br>
            <a:endParaRPr lang="es-AR" dirty="0">
              <a:solidFill>
                <a:schemeClr val="tx1">
                  <a:lumMod val="20000"/>
                  <a:lumOff val="80000"/>
                </a:schemeClr>
              </a:solidFill>
              <a:latin typeface="Comic Sans MS" pitchFamily="66" charset="0"/>
            </a:endParaRPr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12358043"/>
              </p:ext>
            </p:extLst>
          </p:nvPr>
        </p:nvGraphicFramePr>
        <p:xfrm>
          <a:off x="457200" y="1600200"/>
          <a:ext cx="8229600" cy="50691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3227573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pPr algn="ctr"/>
            <a:r>
              <a:rPr lang="es-ES_tradnl" dirty="0" smtClean="0">
                <a:solidFill>
                  <a:schemeClr val="tx1">
                    <a:lumMod val="20000"/>
                    <a:lumOff val="80000"/>
                  </a:schemeClr>
                </a:solidFill>
                <a:latin typeface="Comic Sans MS" pitchFamily="66" charset="0"/>
              </a:rPr>
              <a:t>La planificación de las visitas</a:t>
            </a:r>
            <a:br>
              <a:rPr lang="es-ES_tradnl" dirty="0" smtClean="0">
                <a:solidFill>
                  <a:schemeClr val="tx1">
                    <a:lumMod val="20000"/>
                    <a:lumOff val="80000"/>
                  </a:schemeClr>
                </a:solidFill>
                <a:latin typeface="Comic Sans MS" pitchFamily="66" charset="0"/>
              </a:rPr>
            </a:br>
            <a:endParaRPr lang="es-AR" dirty="0">
              <a:solidFill>
                <a:schemeClr val="tx1">
                  <a:lumMod val="20000"/>
                  <a:lumOff val="80000"/>
                </a:schemeClr>
              </a:solidFill>
              <a:latin typeface="Comic Sans MS" pitchFamily="66" charset="0"/>
            </a:endParaRPr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72486301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5835369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4 Marcador de posición de imagen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062" r="15062"/>
          <a:stretch>
            <a:fillRect/>
          </a:stretch>
        </p:blipFill>
        <p:spPr/>
      </p:pic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55448" y="1905000"/>
            <a:ext cx="2377440" cy="947936"/>
          </a:xfrm>
        </p:spPr>
        <p:txBody>
          <a:bodyPr>
            <a:normAutofit/>
          </a:bodyPr>
          <a:lstStyle/>
          <a:p>
            <a:r>
              <a:rPr lang="es-ES_tradnl" sz="3200" dirty="0" smtClean="0">
                <a:latin typeface="Comic Sans MS" pitchFamily="66" charset="0"/>
              </a:rPr>
              <a:t>SESIÓN </a:t>
            </a:r>
            <a:r>
              <a:rPr lang="es-ES_tradnl" sz="3200" dirty="0" smtClean="0">
                <a:latin typeface="Comic Sans MS" pitchFamily="66" charset="0"/>
              </a:rPr>
              <a:t>I</a:t>
            </a:r>
            <a:br>
              <a:rPr lang="es-ES_tradnl" sz="3200" dirty="0" smtClean="0">
                <a:latin typeface="Comic Sans MS" pitchFamily="66" charset="0"/>
              </a:rPr>
            </a:br>
            <a:r>
              <a:rPr lang="es-ES_tradnl" sz="2400" dirty="0" smtClean="0">
                <a:latin typeface="Comic Sans MS" pitchFamily="66" charset="0"/>
              </a:rPr>
              <a:t>primera parte</a:t>
            </a:r>
            <a:endParaRPr lang="es-AR" sz="2400" dirty="0">
              <a:latin typeface="Comic Sans MS" pitchFamily="66" charset="0"/>
            </a:endParaRP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/>
        <p:txBody>
          <a:bodyPr>
            <a:normAutofit fontScale="92500"/>
          </a:bodyPr>
          <a:lstStyle/>
          <a:p>
            <a:pPr marL="285750" indent="-285750">
              <a:buFont typeface="Wingdings" pitchFamily="2" charset="2"/>
              <a:buChar char="v"/>
            </a:pPr>
            <a:r>
              <a:rPr lang="es-ES_tradnl" sz="2000" dirty="0" smtClean="0">
                <a:latin typeface="Comic Sans MS" pitchFamily="66" charset="0"/>
              </a:rPr>
              <a:t>Importancia del monitoreo a través de visitas  Generales</a:t>
            </a:r>
          </a:p>
        </p:txBody>
      </p:sp>
    </p:spTree>
    <p:extLst>
      <p:ext uri="{BB962C8B-B14F-4D97-AF65-F5344CB8AC3E}">
        <p14:creationId xmlns:p14="http://schemas.microsoft.com/office/powerpoint/2010/main" val="1805143942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pPr algn="ctr"/>
            <a:r>
              <a:rPr lang="es-ES_tradnl" dirty="0" smtClean="0">
                <a:solidFill>
                  <a:schemeClr val="tx1">
                    <a:lumMod val="20000"/>
                    <a:lumOff val="80000"/>
                  </a:schemeClr>
                </a:solidFill>
                <a:latin typeface="Comic Sans MS" pitchFamily="66" charset="0"/>
              </a:rPr>
              <a:t>Preparando la visita</a:t>
            </a:r>
            <a:br>
              <a:rPr lang="es-ES_tradnl" dirty="0" smtClean="0">
                <a:solidFill>
                  <a:schemeClr val="tx1">
                    <a:lumMod val="20000"/>
                    <a:lumOff val="80000"/>
                  </a:schemeClr>
                </a:solidFill>
                <a:latin typeface="Comic Sans MS" pitchFamily="66" charset="0"/>
              </a:rPr>
            </a:br>
            <a:endParaRPr lang="es-AR" dirty="0">
              <a:solidFill>
                <a:schemeClr val="tx1">
                  <a:lumMod val="20000"/>
                  <a:lumOff val="80000"/>
                </a:schemeClr>
              </a:solidFill>
              <a:latin typeface="Comic Sans MS" pitchFamily="66" charset="0"/>
            </a:endParaRPr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57806815"/>
              </p:ext>
            </p:extLst>
          </p:nvPr>
        </p:nvGraphicFramePr>
        <p:xfrm>
          <a:off x="457200" y="1600200"/>
          <a:ext cx="8229600" cy="50691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9757923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0" y="4437112"/>
            <a:ext cx="4499992" cy="1566777"/>
          </a:xfrm>
        </p:spPr>
        <p:txBody>
          <a:bodyPr>
            <a:normAutofit fontScale="92500" lnSpcReduction="20000"/>
          </a:bodyPr>
          <a:lstStyle/>
          <a:p>
            <a:pPr algn="ctr"/>
            <a:r>
              <a:rPr lang="es-ES" i="1" dirty="0" smtClean="0">
                <a:latin typeface="Comic Sans MS" pitchFamily="66" charset="0"/>
              </a:rPr>
              <a:t>Debemos comprender que no podemos escapar del dolor común, y que nuestra única justificación, si hay alguna, es hablar, mientras podamos, en nombre de los que no pueden.</a:t>
            </a:r>
            <a:endParaRPr lang="es-AR" dirty="0" smtClean="0">
              <a:latin typeface="Comic Sans MS" pitchFamily="66" charset="0"/>
            </a:endParaRPr>
          </a:p>
          <a:p>
            <a:pPr algn="ctr"/>
            <a:r>
              <a:rPr lang="es-ES" i="1" dirty="0" smtClean="0">
                <a:latin typeface="Comic Sans MS" pitchFamily="66" charset="0"/>
              </a:rPr>
              <a:t>	Albert Camus</a:t>
            </a:r>
            <a:endParaRPr lang="es-AR" dirty="0" smtClean="0">
              <a:latin typeface="Comic Sans MS" pitchFamily="66" charset="0"/>
            </a:endParaRPr>
          </a:p>
          <a:p>
            <a:endParaRPr lang="es-AR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4478" y="29304"/>
            <a:ext cx="8305800" cy="1743511"/>
          </a:xfr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es-AR" sz="4400" dirty="0" smtClean="0">
                <a:solidFill>
                  <a:schemeClr val="tx1">
                    <a:lumMod val="20000"/>
                    <a:lumOff val="80000"/>
                  </a:schemeClr>
                </a:solidFill>
                <a:latin typeface="Comic Sans MS" pitchFamily="66" charset="0"/>
              </a:rPr>
              <a:t>Transparentar los muros</a:t>
            </a:r>
            <a:br>
              <a:rPr lang="es-AR" sz="4400" dirty="0" smtClean="0">
                <a:solidFill>
                  <a:schemeClr val="tx1">
                    <a:lumMod val="20000"/>
                    <a:lumOff val="80000"/>
                  </a:schemeClr>
                </a:solidFill>
                <a:latin typeface="Comic Sans MS" pitchFamily="66" charset="0"/>
              </a:rPr>
            </a:br>
            <a:endParaRPr lang="es-AR" sz="4400" dirty="0">
              <a:solidFill>
                <a:schemeClr val="tx1">
                  <a:lumMod val="20000"/>
                  <a:lumOff val="80000"/>
                </a:schemeClr>
              </a:solidFill>
              <a:latin typeface="Comic Sans MS" pitchFamily="66" charset="0"/>
            </a:endParaRPr>
          </a:p>
        </p:txBody>
      </p:sp>
      <p:pic>
        <p:nvPicPr>
          <p:cNvPr id="1026" name="Picture 2" descr="C:\Users\Flia. Perusset\Pictures\imagesCA1THHMC.jpg"/>
          <p:cNvPicPr>
            <a:picLocks noGrp="1" noChangeAspect="1" noChangeArrowheads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 bwMode="auto">
          <a:xfrm>
            <a:off x="4752975" y="2420938"/>
            <a:ext cx="4391025" cy="4148137"/>
          </a:xfrm>
          <a:prstGeom prst="ellipse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65053533"/>
      </p:ext>
    </p:extLst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9552" y="404664"/>
            <a:ext cx="8229600" cy="1301006"/>
          </a:xfr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pPr algn="ctr"/>
            <a:r>
              <a:rPr lang="es-ES_tradnl" sz="4000" dirty="0" smtClean="0">
                <a:solidFill>
                  <a:schemeClr val="tx1">
                    <a:lumMod val="20000"/>
                    <a:lumOff val="80000"/>
                  </a:schemeClr>
                </a:solidFill>
                <a:latin typeface="Comic Sans MS" pitchFamily="66" charset="0"/>
              </a:rPr>
              <a:t/>
            </a:r>
            <a:br>
              <a:rPr lang="es-ES_tradnl" sz="4000" dirty="0" smtClean="0">
                <a:solidFill>
                  <a:schemeClr val="tx1">
                    <a:lumMod val="20000"/>
                    <a:lumOff val="80000"/>
                  </a:schemeClr>
                </a:solidFill>
                <a:latin typeface="Comic Sans MS" pitchFamily="66" charset="0"/>
              </a:rPr>
            </a:br>
            <a:r>
              <a:rPr lang="es-ES_tradnl" sz="4000" dirty="0">
                <a:solidFill>
                  <a:schemeClr val="tx1">
                    <a:lumMod val="20000"/>
                    <a:lumOff val="80000"/>
                  </a:schemeClr>
                </a:solidFill>
                <a:latin typeface="Comic Sans MS" pitchFamily="66" charset="0"/>
              </a:rPr>
              <a:t/>
            </a:r>
            <a:br>
              <a:rPr lang="es-ES_tradnl" sz="4000" dirty="0">
                <a:solidFill>
                  <a:schemeClr val="tx1">
                    <a:lumMod val="20000"/>
                    <a:lumOff val="80000"/>
                  </a:schemeClr>
                </a:solidFill>
                <a:latin typeface="Comic Sans MS" pitchFamily="66" charset="0"/>
              </a:rPr>
            </a:br>
            <a:r>
              <a:rPr lang="es-ES_tradnl" sz="4000" dirty="0" smtClean="0">
                <a:solidFill>
                  <a:schemeClr val="tx1">
                    <a:lumMod val="20000"/>
                    <a:lumOff val="80000"/>
                  </a:schemeClr>
                </a:solidFill>
                <a:latin typeface="Comic Sans MS" pitchFamily="66" charset="0"/>
              </a:rPr>
              <a:t/>
            </a:r>
            <a:br>
              <a:rPr lang="es-ES_tradnl" sz="4000" dirty="0" smtClean="0">
                <a:solidFill>
                  <a:schemeClr val="tx1">
                    <a:lumMod val="20000"/>
                    <a:lumOff val="80000"/>
                  </a:schemeClr>
                </a:solidFill>
                <a:latin typeface="Comic Sans MS" pitchFamily="66" charset="0"/>
              </a:rPr>
            </a:br>
            <a:r>
              <a:rPr lang="es-ES_tradnl" sz="4000" dirty="0" smtClean="0">
                <a:solidFill>
                  <a:schemeClr val="tx1">
                    <a:lumMod val="20000"/>
                    <a:lumOff val="80000"/>
                  </a:schemeClr>
                </a:solidFill>
                <a:latin typeface="Comic Sans MS" pitchFamily="66" charset="0"/>
              </a:rPr>
              <a:t>El contexto</a:t>
            </a:r>
            <a:br>
              <a:rPr lang="es-ES_tradnl" sz="4000" dirty="0" smtClean="0">
                <a:solidFill>
                  <a:schemeClr val="tx1">
                    <a:lumMod val="20000"/>
                    <a:lumOff val="80000"/>
                  </a:schemeClr>
                </a:solidFill>
                <a:latin typeface="Comic Sans MS" pitchFamily="66" charset="0"/>
              </a:rPr>
            </a:br>
            <a:endParaRPr lang="es-AR" sz="4000" dirty="0">
              <a:solidFill>
                <a:schemeClr val="tx1">
                  <a:lumMod val="20000"/>
                  <a:lumOff val="80000"/>
                </a:schemeClr>
              </a:solidFill>
              <a:latin typeface="Comic Sans MS" pitchFamily="66" charset="0"/>
            </a:endParaRPr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70780748"/>
              </p:ext>
            </p:extLst>
          </p:nvPr>
        </p:nvGraphicFramePr>
        <p:xfrm>
          <a:off x="457200" y="1988840"/>
          <a:ext cx="8229600" cy="413732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2320247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19256" cy="1066130"/>
          </a:xfr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pPr algn="ctr"/>
            <a:r>
              <a:rPr lang="es-AR" dirty="0" smtClean="0">
                <a:solidFill>
                  <a:schemeClr val="tx1">
                    <a:lumMod val="20000"/>
                    <a:lumOff val="80000"/>
                  </a:schemeClr>
                </a:solidFill>
                <a:latin typeface="Comic Sans MS" panose="030F0702030302020204" pitchFamily="66" charset="0"/>
              </a:rPr>
              <a:t>Los deberes de monitoreo a través de visitas periódicas</a:t>
            </a:r>
            <a:endParaRPr lang="es-AR" dirty="0">
              <a:solidFill>
                <a:schemeClr val="tx1">
                  <a:lumMod val="20000"/>
                  <a:lumOff val="80000"/>
                </a:schemeClr>
              </a:solidFill>
              <a:latin typeface="Comic Sans MS" panose="030F0702030302020204" pitchFamily="66" charset="0"/>
            </a:endParaRPr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02811089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8331260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pPr algn="ctr"/>
            <a:r>
              <a:rPr lang="es-AR" dirty="0" smtClean="0">
                <a:solidFill>
                  <a:schemeClr val="tx1">
                    <a:lumMod val="20000"/>
                    <a:lumOff val="80000"/>
                  </a:schemeClr>
                </a:solidFill>
              </a:rPr>
              <a:t/>
            </a:r>
            <a:br>
              <a:rPr lang="es-AR" dirty="0" smtClean="0">
                <a:solidFill>
                  <a:schemeClr val="tx1">
                    <a:lumMod val="20000"/>
                    <a:lumOff val="80000"/>
                  </a:schemeClr>
                </a:solidFill>
              </a:rPr>
            </a:br>
            <a:r>
              <a:rPr lang="es-AR" dirty="0">
                <a:solidFill>
                  <a:schemeClr val="tx1">
                    <a:lumMod val="20000"/>
                    <a:lumOff val="80000"/>
                  </a:schemeClr>
                </a:solidFill>
              </a:rPr>
              <a:t/>
            </a:r>
            <a:br>
              <a:rPr lang="es-AR" dirty="0">
                <a:solidFill>
                  <a:schemeClr val="tx1">
                    <a:lumMod val="20000"/>
                    <a:lumOff val="80000"/>
                  </a:schemeClr>
                </a:solidFill>
              </a:rPr>
            </a:br>
            <a:r>
              <a:rPr lang="es-AR" sz="4000" dirty="0" smtClean="0">
                <a:solidFill>
                  <a:schemeClr val="tx1">
                    <a:lumMod val="20000"/>
                    <a:lumOff val="80000"/>
                  </a:schemeClr>
                </a:solidFill>
                <a:latin typeface="Comic Sans MS" pitchFamily="66" charset="0"/>
              </a:rPr>
              <a:t>Aquí hay alguien invisible…</a:t>
            </a:r>
            <a:br>
              <a:rPr lang="es-AR" sz="4000" dirty="0" smtClean="0">
                <a:solidFill>
                  <a:schemeClr val="tx1">
                    <a:lumMod val="20000"/>
                    <a:lumOff val="80000"/>
                  </a:schemeClr>
                </a:solidFill>
                <a:latin typeface="Comic Sans MS" pitchFamily="66" charset="0"/>
              </a:rPr>
            </a:br>
            <a:endParaRPr lang="es-AR" sz="4000" dirty="0">
              <a:solidFill>
                <a:schemeClr val="tx1">
                  <a:lumMod val="20000"/>
                  <a:lumOff val="80000"/>
                </a:schemeClr>
              </a:solidFill>
              <a:latin typeface="Comic Sans MS" pitchFamily="66" charset="0"/>
            </a:endParaRPr>
          </a:p>
        </p:txBody>
      </p:sp>
      <p:pic>
        <p:nvPicPr>
          <p:cNvPr id="1026" name="Picture 2" descr="C:\Users\Users\Pictures\aqui hay alguien invisible.pn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67544" y="1556792"/>
            <a:ext cx="8208912" cy="4988545"/>
          </a:xfrm>
          <a:prstGeom prst="rect">
            <a:avLst/>
          </a:prstGeom>
          <a:ln>
            <a:noFill/>
          </a:ln>
          <a:effectLst>
            <a:outerShdw blurRad="152400" dist="317500" dir="5400000" sx="90000" sy="-19000" rotWithShape="0">
              <a:prstClr val="black">
                <a:alpha val="15000"/>
              </a:prstClr>
            </a:outerShdw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163680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pPr algn="ctr"/>
            <a:r>
              <a:rPr lang="es-ES_tradnl" dirty="0" smtClean="0">
                <a:solidFill>
                  <a:schemeClr val="tx1">
                    <a:lumMod val="20000"/>
                    <a:lumOff val="80000"/>
                  </a:schemeClr>
                </a:solidFill>
                <a:latin typeface="Comic Sans MS" pitchFamily="66" charset="0"/>
              </a:rPr>
              <a:t>¿Por qué monitorear a través de visitas periódicas?</a:t>
            </a:r>
            <a:endParaRPr lang="es-AR" dirty="0">
              <a:solidFill>
                <a:schemeClr val="tx1">
                  <a:lumMod val="20000"/>
                  <a:lumOff val="80000"/>
                </a:schemeClr>
              </a:solidFill>
              <a:latin typeface="Comic Sans MS" pitchFamily="66" charset="0"/>
            </a:endParaRPr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59337963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6108527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pPr algn="ctr"/>
            <a:r>
              <a:rPr lang="es-ES" sz="3200" b="1" kern="0" dirty="0" smtClean="0">
                <a:ln>
                  <a:noFill/>
                </a:ln>
                <a:solidFill>
                  <a:schemeClr val="tx1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Las </a:t>
            </a:r>
            <a:r>
              <a:rPr lang="es-ES" sz="3200" b="1" kern="0" dirty="0">
                <a:ln>
                  <a:noFill/>
                </a:ln>
                <a:solidFill>
                  <a:schemeClr val="tx1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visitas </a:t>
            </a:r>
            <a:r>
              <a:rPr lang="es-ES" sz="3200" b="1" kern="0" dirty="0" smtClean="0">
                <a:ln>
                  <a:noFill/>
                </a:ln>
                <a:solidFill>
                  <a:schemeClr val="tx1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generales de monitoreo como mecanismo </a:t>
            </a:r>
            <a:r>
              <a:rPr lang="es-ES" sz="3200" b="1" kern="0" dirty="0">
                <a:ln>
                  <a:noFill/>
                </a:ln>
                <a:solidFill>
                  <a:schemeClr val="tx1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de protección de derechos</a:t>
            </a:r>
            <a:endParaRPr lang="es-AR" sz="3200" dirty="0">
              <a:solidFill>
                <a:schemeClr val="tx1">
                  <a:lumMod val="20000"/>
                  <a:lumOff val="8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47296881"/>
              </p:ext>
            </p:extLst>
          </p:nvPr>
        </p:nvGraphicFramePr>
        <p:xfrm>
          <a:off x="467544" y="1772816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1407490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pPr algn="ctr"/>
            <a:r>
              <a:rPr lang="es-ES" b="1" dirty="0" smtClean="0">
                <a:solidFill>
                  <a:schemeClr val="tx1">
                    <a:lumMod val="20000"/>
                    <a:lumOff val="80000"/>
                  </a:schemeClr>
                </a:solidFill>
                <a:latin typeface="Comic Sans MS" pitchFamily="66" charset="0"/>
              </a:rPr>
              <a:t>Visitas </a:t>
            </a:r>
            <a:r>
              <a:rPr lang="es-ES" b="1" dirty="0">
                <a:solidFill>
                  <a:schemeClr val="tx1">
                    <a:lumMod val="20000"/>
                    <a:lumOff val="80000"/>
                  </a:schemeClr>
                </a:solidFill>
                <a:latin typeface="Comic Sans MS" pitchFamily="66" charset="0"/>
              </a:rPr>
              <a:t>de </a:t>
            </a:r>
            <a:r>
              <a:rPr lang="es-ES" b="1" dirty="0" smtClean="0">
                <a:solidFill>
                  <a:schemeClr val="tx1">
                    <a:lumMod val="20000"/>
                    <a:lumOff val="80000"/>
                  </a:schemeClr>
                </a:solidFill>
                <a:latin typeface="Comic Sans MS" pitchFamily="66" charset="0"/>
              </a:rPr>
              <a:t>Monitoreo General </a:t>
            </a:r>
            <a:br>
              <a:rPr lang="es-ES" b="1" dirty="0" smtClean="0">
                <a:solidFill>
                  <a:schemeClr val="tx1">
                    <a:lumMod val="20000"/>
                    <a:lumOff val="80000"/>
                  </a:schemeClr>
                </a:solidFill>
                <a:latin typeface="Comic Sans MS" pitchFamily="66" charset="0"/>
              </a:rPr>
            </a:br>
            <a:endParaRPr lang="es-AR" dirty="0">
              <a:solidFill>
                <a:schemeClr val="tx1">
                  <a:lumMod val="20000"/>
                  <a:lumOff val="80000"/>
                </a:schemeClr>
              </a:solidFill>
              <a:latin typeface="Comic Sans MS" pitchFamily="66" charset="0"/>
            </a:endParaRPr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13460280"/>
              </p:ext>
            </p:extLst>
          </p:nvPr>
        </p:nvGraphicFramePr>
        <p:xfrm>
          <a:off x="457200" y="1600200"/>
          <a:ext cx="8147248" cy="50691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191364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pPr algn="ctr"/>
            <a:r>
              <a:rPr lang="es-ES_tradnl" dirty="0" smtClean="0">
                <a:solidFill>
                  <a:schemeClr val="tx1">
                    <a:lumMod val="20000"/>
                    <a:lumOff val="80000"/>
                  </a:schemeClr>
                </a:solidFill>
                <a:latin typeface="Comic Sans MS" pitchFamily="66" charset="0"/>
              </a:rPr>
              <a:t>¿En qué consiste el monitoreo a través de visitas generales?</a:t>
            </a:r>
            <a:endParaRPr lang="es-AR" dirty="0">
              <a:solidFill>
                <a:schemeClr val="tx1">
                  <a:lumMod val="20000"/>
                  <a:lumOff val="80000"/>
                </a:schemeClr>
              </a:solidFill>
              <a:latin typeface="Comic Sans MS" pitchFamily="66" charset="0"/>
            </a:endParaRPr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50163619"/>
              </p:ext>
            </p:extLst>
          </p:nvPr>
        </p:nvGraphicFramePr>
        <p:xfrm>
          <a:off x="457200" y="1600200"/>
          <a:ext cx="8229600" cy="49971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1090352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aja">
  <a:themeElements>
    <a:clrScheme name="Personalizado 8">
      <a:dk1>
        <a:sysClr val="windowText" lastClr="000000"/>
      </a:dk1>
      <a:lt1>
        <a:srgbClr val="808DA9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Intermedio">
      <a:majorFont>
        <a:latin typeface="Tw Cen MT"/>
        <a:ea typeface=""/>
        <a:cs typeface=""/>
        <a:font script="Grek" typeface="Calibri"/>
        <a:font script="Cyrl" typeface="Calibri"/>
        <a:font script="Jpan" typeface="HG創英角ｺﾞｼｯｸUB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創英角ｺﾞｼｯｸUB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ja">
      <a:fillStyleLst>
        <a:solidFill>
          <a:schemeClr val="phClr"/>
        </a:solidFill>
        <a:gradFill rotWithShape="1">
          <a:gsLst>
            <a:gs pos="0">
              <a:schemeClr val="phClr">
                <a:tint val="79000"/>
                <a:satMod val="180000"/>
              </a:schemeClr>
            </a:gs>
            <a:gs pos="65000">
              <a:schemeClr val="phClr">
                <a:tint val="52000"/>
                <a:satMod val="250000"/>
              </a:schemeClr>
            </a:gs>
            <a:gs pos="100000">
              <a:schemeClr val="phClr">
                <a:tint val="29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8700000"/>
            </a:lightRig>
          </a:scene3d>
          <a:sp3d contourW="12700" prstMaterial="dkEdge">
            <a:bevelT w="0" h="0" prst="relaxedInset"/>
            <a:contourClr>
              <a:schemeClr val="phClr">
                <a:shade val="65000"/>
                <a:satMod val="15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13200000"/>
            </a:lightRig>
          </a:scene3d>
          <a:sp3d prstMaterial="dkEdge">
            <a:bevelT w="63500" h="50800" prst="relaxedIns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hade val="95000"/>
                <a:satMod val="200000"/>
              </a:schemeClr>
            </a:gs>
            <a:gs pos="53000">
              <a:schemeClr val="phClr">
                <a:shade val="60000"/>
                <a:satMod val="220000"/>
              </a:schemeClr>
            </a:gs>
            <a:gs pos="100000">
              <a:schemeClr val="phClr">
                <a:shade val="45000"/>
                <a:satMod val="22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3000"/>
                <a:shade val="97000"/>
                <a:satMod val="230000"/>
              </a:schemeClr>
            </a:gs>
            <a:gs pos="100000">
              <a:schemeClr val="phClr">
                <a:shade val="35000"/>
                <a:satMod val="250000"/>
              </a:schemeClr>
            </a:gs>
          </a:gsLst>
          <a:path path="circle">
            <a:fillToRect l="15000" t="50000" r="85000" b="6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2_Paja">
  <a:themeElements>
    <a:clrScheme name="Personalizado 8">
      <a:dk1>
        <a:sysClr val="windowText" lastClr="000000"/>
      </a:dk1>
      <a:lt1>
        <a:srgbClr val="808DA9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Intermedio">
      <a:majorFont>
        <a:latin typeface="Tw Cen MT"/>
        <a:ea typeface=""/>
        <a:cs typeface=""/>
        <a:font script="Grek" typeface="Calibri"/>
        <a:font script="Cyrl" typeface="Calibri"/>
        <a:font script="Jpan" typeface="HG創英角ｺﾞｼｯｸUB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創英角ｺﾞｼｯｸUB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ja">
      <a:fillStyleLst>
        <a:solidFill>
          <a:schemeClr val="phClr"/>
        </a:solidFill>
        <a:gradFill rotWithShape="1">
          <a:gsLst>
            <a:gs pos="0">
              <a:schemeClr val="phClr">
                <a:tint val="79000"/>
                <a:satMod val="180000"/>
              </a:schemeClr>
            </a:gs>
            <a:gs pos="65000">
              <a:schemeClr val="phClr">
                <a:tint val="52000"/>
                <a:satMod val="250000"/>
              </a:schemeClr>
            </a:gs>
            <a:gs pos="100000">
              <a:schemeClr val="phClr">
                <a:tint val="29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8700000"/>
            </a:lightRig>
          </a:scene3d>
          <a:sp3d contourW="12700" prstMaterial="dkEdge">
            <a:bevelT w="0" h="0" prst="relaxedInset"/>
            <a:contourClr>
              <a:schemeClr val="phClr">
                <a:shade val="65000"/>
                <a:satMod val="15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13200000"/>
            </a:lightRig>
          </a:scene3d>
          <a:sp3d prstMaterial="dkEdge">
            <a:bevelT w="63500" h="50800" prst="relaxedIns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hade val="95000"/>
                <a:satMod val="200000"/>
              </a:schemeClr>
            </a:gs>
            <a:gs pos="53000">
              <a:schemeClr val="phClr">
                <a:shade val="60000"/>
                <a:satMod val="220000"/>
              </a:schemeClr>
            </a:gs>
            <a:gs pos="100000">
              <a:schemeClr val="phClr">
                <a:shade val="45000"/>
                <a:satMod val="22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3000"/>
                <a:shade val="97000"/>
                <a:satMod val="230000"/>
              </a:schemeClr>
            </a:gs>
            <a:gs pos="100000">
              <a:schemeClr val="phClr">
                <a:shade val="35000"/>
                <a:satMod val="250000"/>
              </a:schemeClr>
            </a:gs>
          </a:gsLst>
          <a:path path="circle">
            <a:fillToRect l="15000" t="50000" r="85000" b="6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346</TotalTime>
  <Words>924</Words>
  <Application>Microsoft Office PowerPoint</Application>
  <PresentationFormat>Presentación en pantalla (4:3)</PresentationFormat>
  <Paragraphs>97</Paragraphs>
  <Slides>21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2</vt:i4>
      </vt:variant>
      <vt:variant>
        <vt:lpstr>Títulos de diapositiva</vt:lpstr>
      </vt:variant>
      <vt:variant>
        <vt:i4>21</vt:i4>
      </vt:variant>
    </vt:vector>
  </HeadingPairs>
  <TitlesOfParts>
    <vt:vector size="23" baseType="lpstr">
      <vt:lpstr>Paja</vt:lpstr>
      <vt:lpstr>2_Paja</vt:lpstr>
      <vt:lpstr>         Taller de Capacitación para Futuros Formadores AIDEF - EUROsocial </vt:lpstr>
      <vt:lpstr>SESIÓN I primera parte</vt:lpstr>
      <vt:lpstr>   El contexto </vt:lpstr>
      <vt:lpstr>Los deberes de monitoreo a través de visitas periódicas</vt:lpstr>
      <vt:lpstr>  Aquí hay alguien invisible… </vt:lpstr>
      <vt:lpstr>¿Por qué monitorear a través de visitas periódicas?</vt:lpstr>
      <vt:lpstr>Las visitas generales de monitoreo como mecanismo de protección de derechos</vt:lpstr>
      <vt:lpstr>Visitas de Monitoreo General  </vt:lpstr>
      <vt:lpstr>¿En qué consiste el monitoreo a través de visitas generales?</vt:lpstr>
      <vt:lpstr>La definición del Manual de Visitas Generales</vt:lpstr>
      <vt:lpstr>Las funciones del monitoreo </vt:lpstr>
      <vt:lpstr>La importancia de la información </vt:lpstr>
      <vt:lpstr>Principios básicos del monitoreo I  </vt:lpstr>
      <vt:lpstr>Principios básicos del monitoreo II </vt:lpstr>
      <vt:lpstr>Las actividades esenciales del monitoreo a través de visitas generales</vt:lpstr>
      <vt:lpstr>Las etapas del monitoreo a través de visitas generales</vt:lpstr>
      <vt:lpstr>SESIÓN I segunda parte</vt:lpstr>
      <vt:lpstr>El plan anual o periódico de visitas </vt:lpstr>
      <vt:lpstr>La planificación de las visitas </vt:lpstr>
      <vt:lpstr>Preparando la visita </vt:lpstr>
      <vt:lpstr>Transparentar los muros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Users</dc:creator>
  <cp:lastModifiedBy>Users</cp:lastModifiedBy>
  <cp:revision>26</cp:revision>
  <dcterms:created xsi:type="dcterms:W3CDTF">2014-06-26T01:14:22Z</dcterms:created>
  <dcterms:modified xsi:type="dcterms:W3CDTF">2014-07-05T23:02:41Z</dcterms:modified>
</cp:coreProperties>
</file>